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09158" y="1628800"/>
            <a:ext cx="7183185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Обучение письму </a:t>
            </a:r>
          </a:p>
          <a:p>
            <a:pPr algn="ctr"/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системе </a:t>
            </a:r>
          </a:p>
          <a:p>
            <a:pPr algn="ctr"/>
            <a:r>
              <a:rPr lang="ru-RU" sz="6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Гебольда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Прибор для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курсивного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письма слепых, разработанный Г.А. Витте. 1912 г.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Содержимое 5" descr="http://www.museum.ru/imgB.asp?56123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2000" y="1988841"/>
            <a:ext cx="508000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Приборы для плоскопечатного письма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http://www.trosti.com.ua/image/cache/data/Hebold/Hebold-line-500x500.png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8800"/>
            <a:ext cx="338437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://www.trosti.com.ua/image/cache/data/Hebold/Hebold-500x500.png"/>
          <p:cNvPicPr>
            <a:picLocks noGrp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700808"/>
            <a:ext cx="3678560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Памятка для учащихся и советы учителю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Дорогие ребята!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Приступая к обучению письму шрифтом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Гебольда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усвойте и соблюдайте в дальнейшем следующие правила:</a:t>
            </a:r>
          </a:p>
          <a:p>
            <a:pPr lvl="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Научитесь распознавать и читать руками рельефные оттиски как обычных, так и измененных для письма шрифтом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Гебольда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плоскопечатных букв.</a:t>
            </a:r>
          </a:p>
          <a:p>
            <a:pPr lvl="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Представьте, что в клетке прибора для письма не шесть, как при письме по Брайлю, а девять точек. Седьмая точка находится между первой и четвертой, восьмая – между второй и пятой, а девятая – между третьей и шестой точками клетки прибора Брайля.</a:t>
            </a:r>
          </a:p>
          <a:p>
            <a:pPr lvl="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Научитесь правильно держать шариковую ручку: под небольшим наклоном к правому плечу между большим, средним и указательными пальцами примерно в двух сантиметрах от кончика стержня.</a:t>
            </a:r>
          </a:p>
          <a:p>
            <a:pPr lvl="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Пишите слева направо. Помните, что плоскопечатное письмо не является зеркальным, подобно письму шрифтом Брайля.</a:t>
            </a:r>
          </a:p>
          <a:p>
            <a:pPr lvl="0">
              <a:spcBef>
                <a:spcPts val="0"/>
              </a:spcBef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случае, если Вы пользуетесь для письма обычным прибором, а не специальным (без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шеститочий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), подкладывайте под лист тетради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брайлевскую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бумагу, иначе кончик стержня ручки будет прокалывать тетрадный лист в местах расположения точек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шеститочия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4824536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Обязательно фиксируйте бумагу в приборе, как при письме по Брайлю, и постоянно следите за тем, чтобы она не съезжала со шпеньков.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Прежде чем начать писать буквы, подготовьте руку к письму, для чего научитесь проводить ручкой различные линии в клетках прибора, не только прямые по бортику, но и по диагонали, вертикально 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горизонтально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середине клетки.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Пишите буквы строго по заданным правилам, помните, что всякое лишнее прикосновение ручки к бумаге оставляет на ней след.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нажимайте на ручку слишком сильно. Сильный нажим рвет и пачкает бумагу, письмо получается грязным, неразборчивым.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Ваша правая рука при письме должна быть достаточно расслаблена, локоть отведен от туловища на 15 – 20 см.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Научитесь не отрывать ручку от бумаги в случаях, когда это не требуется для письма буквы.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Научитесь резко отрывать ручку от бумаги, когда этого требует правило письма буквы.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письме считайте внимательно клетки и строчки прибора для того, чтобы не потерять последнее написанное слово. Всегда помните, какую букву Вы написали последней.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обучении сочетайте письмо простых и сложных букв. Такое сочетание вырабатывает более развитые и устойчивые навыки письма.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Изучайте буквы в таком порядке, чтобы через два – три урока из них можно было бы составлять слова. Записывайте эти слова, неоднократно повторяя и увеличивая их количество по мере письма новых букв.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того, как Вы научитесь уверенно писать все буквы алфавита и знаки препинания, переходите к записи развернутых текстов, постепенно увеличивая количество слов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Расположение точек при письме по системе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Гебольда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63888" y="1700807"/>
          <a:ext cx="2736304" cy="32111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/>
                <a:gridCol w="936104"/>
                <a:gridCol w="864096"/>
              </a:tblGrid>
              <a:tr h="122460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3277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3277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3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5212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Общий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 написания букв русского алфавита и цифр по системе </a:t>
            </a:r>
            <a:r>
              <a:rPr lang="ru-RU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Гебольда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Содержимое 3" descr="http://perviydoc.ru/docs/38/37892/conv_1/file1_html_m1817875c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1844824"/>
            <a:ext cx="514350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313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Прибор для курсивного письма слепых, разработанный Г.А. Витте. 1912 г.</vt:lpstr>
      <vt:lpstr>Приборы для плоскопечатного письма</vt:lpstr>
      <vt:lpstr>Памятка для учащихся и советы учителю</vt:lpstr>
      <vt:lpstr>Слайд 5</vt:lpstr>
      <vt:lpstr>Расположение точек при письме по системе Гебольда</vt:lpstr>
      <vt:lpstr> Общий вид написания букв русского алфавита и цифр по системе Гебольда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письму по системе Гебольда</dc:title>
  <dc:creator>Учитель</dc:creator>
  <cp:lastModifiedBy>Учитель</cp:lastModifiedBy>
  <cp:revision>32</cp:revision>
  <dcterms:created xsi:type="dcterms:W3CDTF">2016-11-01T07:16:32Z</dcterms:created>
  <dcterms:modified xsi:type="dcterms:W3CDTF">2016-11-01T13:27:55Z</dcterms:modified>
</cp:coreProperties>
</file>