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4A9CA-DD58-4509-AB0C-84E841C89B6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9EA60-E4AB-4DF9-925D-0C9E0799E2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62C4-222C-4771-A708-8A0CF77E183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B990-C6D9-47AD-9766-DEEABEEF7B86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D12-7A80-4E49-B119-DEAC01FE3E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rc_mi" descr="1229596680_339749_341_246_artfile_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48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267" name="irc_mi" descr="99795146_large_CAN_AKIN_KURES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50825" y="3644900"/>
            <a:ext cx="8893175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 урока: «Уникальная планета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Земля»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 нашего урока –  узнать особенности нашей планеты,  которые обеспечивают существование жизни на Земле.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allf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785786" y="642918"/>
            <a:ext cx="8143932" cy="36009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Этап №2. </a:t>
            </a:r>
            <a:r>
              <a:rPr lang="ru-RU" sz="2400" dirty="0"/>
              <a:t>Ответьте на вопрос:</a:t>
            </a:r>
            <a:r>
              <a:rPr lang="ru-RU" sz="2400" b="1" dirty="0"/>
              <a:t> </a:t>
            </a:r>
            <a:r>
              <a:rPr lang="ru-RU" sz="2400" dirty="0"/>
              <a:t>какие особенности Земли обеспечивают существование на ней жизни?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/>
              <a:t>___________________________________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/>
              <a:t>___________________________________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/>
              <a:t>___________________________________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/>
              <a:t>___________________________________</a:t>
            </a:r>
          </a:p>
          <a:p>
            <a:pPr algn="ctr">
              <a:spcBef>
                <a:spcPct val="50000"/>
              </a:spcBef>
              <a:defRPr/>
            </a:pP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llf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1857364"/>
            <a:ext cx="7358114" cy="3816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  1. Расположение и движение земли в космическом пространстве:</a:t>
            </a:r>
          </a:p>
          <a:p>
            <a:pPr>
              <a:defRPr/>
            </a:pPr>
            <a:r>
              <a:rPr lang="ru-RU" sz="2800" dirty="0"/>
              <a:t>  -расстояние от Солнца – 150 млн. км;</a:t>
            </a:r>
          </a:p>
          <a:p>
            <a:pPr>
              <a:defRPr/>
            </a:pPr>
            <a:r>
              <a:rPr lang="ru-RU" sz="2800" dirty="0"/>
              <a:t>  -период обращения вокруг своей оси – 24 часа.</a:t>
            </a:r>
          </a:p>
          <a:p>
            <a:pPr>
              <a:defRPr/>
            </a:pPr>
            <a:r>
              <a:rPr lang="ru-RU" sz="2800" dirty="0"/>
              <a:t>  2. Наличие атмосферы.</a:t>
            </a:r>
          </a:p>
          <a:p>
            <a:pPr>
              <a:defRPr/>
            </a:pPr>
            <a:r>
              <a:rPr lang="ru-RU" sz="2800" dirty="0"/>
              <a:t>  3. Обладание большими запасами воды.</a:t>
            </a:r>
          </a:p>
          <a:p>
            <a:pPr>
              <a:defRPr/>
            </a:pPr>
            <a:r>
              <a:rPr lang="ru-RU" sz="2800" dirty="0"/>
              <a:t>  4. Наличие почвы.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714348" y="285728"/>
            <a:ext cx="8143932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Этап №2. </a:t>
            </a:r>
            <a:r>
              <a:rPr lang="ru-RU" sz="2400" dirty="0"/>
              <a:t>Ответьте на вопрос:</a:t>
            </a:r>
            <a:r>
              <a:rPr lang="ru-RU" sz="2400" b="1" dirty="0"/>
              <a:t> </a:t>
            </a:r>
            <a:r>
              <a:rPr lang="ru-RU" sz="2400" dirty="0"/>
              <a:t>какие особенности Земли обеспечивают существование на ней жизни?</a:t>
            </a:r>
          </a:p>
          <a:p>
            <a:pPr algn="ctr">
              <a:spcBef>
                <a:spcPct val="50000"/>
              </a:spcBef>
              <a:defRPr/>
            </a:pP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2051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88" cy="6540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Физкультминутка:</a:t>
            </a:r>
            <a:endParaRPr lang="ru-RU" sz="2400" smtClean="0">
              <a:solidFill>
                <a:srgbClr val="C0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2357438"/>
            <a:ext cx="8515350" cy="4143375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ru-RU" sz="2800" b="1" dirty="0" smtClean="0"/>
              <a:t>Космос</a:t>
            </a:r>
            <a:endParaRPr lang="ru-RU" sz="2800" dirty="0" smtClean="0"/>
          </a:p>
          <a:p>
            <a:pPr marL="0" indent="-1800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sz="2000" dirty="0" smtClean="0"/>
              <a:t>    </a:t>
            </a:r>
            <a:r>
              <a:rPr lang="ru-RU" sz="2400" dirty="0" smtClean="0"/>
              <a:t>Один, два, три, четыре, пять (Ходьба на месте)</a:t>
            </a:r>
            <a:br>
              <a:rPr lang="ru-RU" sz="2400" dirty="0" smtClean="0"/>
            </a:br>
            <a:r>
              <a:rPr lang="ru-RU" sz="2400" dirty="0" smtClean="0"/>
              <a:t>    В космос мы летим опять (Соединить руки над головой)</a:t>
            </a:r>
            <a:br>
              <a:rPr lang="ru-RU" sz="2400" dirty="0" smtClean="0"/>
            </a:br>
            <a:r>
              <a:rPr lang="ru-RU" sz="2400" dirty="0" smtClean="0"/>
              <a:t>    Отрываюсь от земли (Подпрыгнуть)</a:t>
            </a:r>
            <a:br>
              <a:rPr lang="ru-RU" sz="2400" dirty="0" smtClean="0"/>
            </a:br>
            <a:r>
              <a:rPr lang="ru-RU" sz="2400" dirty="0" smtClean="0"/>
              <a:t>    Долетаю до луны (Руки в стороны, покружиться)</a:t>
            </a:r>
            <a:br>
              <a:rPr lang="ru-RU" sz="2400" dirty="0" smtClean="0"/>
            </a:br>
            <a:r>
              <a:rPr lang="ru-RU" sz="2400" dirty="0" smtClean="0"/>
              <a:t>    На орбите повисим (Покачать руками вперед-назад)</a:t>
            </a:r>
          </a:p>
          <a:p>
            <a:pPr marL="0" indent="-1800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   И опять домой спешим (Ходьба на месте)</a:t>
            </a:r>
          </a:p>
          <a:p>
            <a:pPr marL="180000" indent="-1800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sz="2000" dirty="0" smtClean="0"/>
              <a:t> </a:t>
            </a: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txBody>
          <a:bodyPr/>
          <a:lstStyle/>
          <a:p>
            <a:r>
              <a:rPr lang="ru-RU" sz="1600" b="1" smtClean="0"/>
              <a:t>Этап №3.</a:t>
            </a:r>
            <a:endParaRPr lang="ru-RU" sz="16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500042"/>
          <a:ext cx="8786875" cy="6280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3"/>
                <a:gridCol w="3143272"/>
                <a:gridCol w="2857520"/>
              </a:tblGrid>
              <a:tr h="44782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 «Земляне»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 «Россияне»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 «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Липчане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83244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 №3.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Обсудите с членами своей группы и дайте аргументированный ответ на вопрос: какую роль для живого играет 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планете? 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(Используя текст учебника § 14 стр. 71)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1.Входит в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Является ________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Обеспечивает процесс создания растениями _______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Прослушайте и запишите ответы других групп.</a:t>
                      </a:r>
                    </a:p>
                    <a:p>
                      <a:endParaRPr lang="ru-RU" sz="1600" dirty="0"/>
                    </a:p>
                  </a:txBody>
                  <a:tcPr>
                    <a:gradFill>
                      <a:gsLst>
                        <a:gs pos="10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 №3.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Обсудите с членами своей группы и дайте аргументированный ответ на вопрос: какое значение для живого имеет 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атмосфера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нашей планеты?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(Используя текст учебника § 14 стр. 71)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1.Защищает от ________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2.Сохраняет________в ночные часы.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3.Обеспечивает живые организмы _____________, необходимым для _____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4.Поставляет _______ для питания растений.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Через атмосферу совершается _________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Прослушайте и запишите ответы других групп.</a:t>
                      </a:r>
                    </a:p>
                    <a:p>
                      <a:endParaRPr lang="ru-RU" sz="1600" dirty="0"/>
                    </a:p>
                  </a:txBody>
                  <a:tcPr>
                    <a:gradFill>
                      <a:gsLst>
                        <a:gs pos="10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 №3.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Обсудите с членами своей группы и дайте аргументированный ответ на вопрос: каково значение 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почвы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жизни на Земле? 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(Используя текст учебника § 14 стр. 71)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1.Содержит вещества, необходимые для ______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Является _________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Прослушайте и запишите выводы других групп.</a:t>
                      </a:r>
                    </a:p>
                    <a:p>
                      <a:endParaRPr lang="ru-RU" sz="1600" dirty="0"/>
                    </a:p>
                  </a:txBody>
                  <a:tcPr>
                    <a:gradFill>
                      <a:gsLst>
                        <a:gs pos="10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8143875" cy="5857875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ru-RU" sz="2400" i="1" smtClean="0"/>
              <a:t>       </a:t>
            </a:r>
          </a:p>
          <a:p>
            <a:pPr marL="457200" indent="-457200">
              <a:buFontTx/>
              <a:buNone/>
            </a:pPr>
            <a:endParaRPr lang="ru-RU" sz="2400" b="1" i="1" smtClean="0"/>
          </a:p>
          <a:p>
            <a:pPr marL="457200" indent="-457200" algn="ctr">
              <a:buFontTx/>
              <a:buNone/>
            </a:pPr>
            <a:r>
              <a:rPr lang="ru-RU" sz="2400" b="1" i="1" smtClean="0"/>
              <a:t>Значение атмосферы для жизни на Земле</a:t>
            </a:r>
            <a:r>
              <a:rPr lang="ru-RU" sz="2400" i="1" smtClean="0"/>
              <a:t>:</a:t>
            </a:r>
          </a:p>
          <a:p>
            <a:pPr marL="457200" indent="-457200">
              <a:buFontTx/>
              <a:buNone/>
            </a:pPr>
            <a:endParaRPr lang="ru-RU" sz="2400" smtClean="0"/>
          </a:p>
          <a:p>
            <a:pPr marL="457200" indent="-457200">
              <a:buFontTx/>
              <a:buAutoNum type="arabicPeriod"/>
            </a:pPr>
            <a:r>
              <a:rPr lang="ru-RU" sz="2400" smtClean="0"/>
              <a:t>Защищает от метеоритов и опасного космического излучения</a:t>
            </a:r>
          </a:p>
          <a:p>
            <a:pPr marL="457200" indent="-457200">
              <a:buFontTx/>
              <a:buAutoNum type="arabicPeriod"/>
            </a:pPr>
            <a:r>
              <a:rPr lang="ru-RU" sz="2400" smtClean="0"/>
              <a:t>Сохраняет тепло в ночные часы</a:t>
            </a:r>
          </a:p>
          <a:p>
            <a:pPr marL="457200" indent="-457200">
              <a:buFontTx/>
              <a:buAutoNum type="arabicPeriod"/>
            </a:pPr>
            <a:r>
              <a:rPr lang="ru-RU" sz="2400" smtClean="0"/>
              <a:t>Обеспечивает живые организмы необходимым для дыхания кислородом</a:t>
            </a:r>
          </a:p>
          <a:p>
            <a:pPr marL="457200" indent="-457200">
              <a:buFontTx/>
              <a:buAutoNum type="arabicPeriod"/>
            </a:pPr>
            <a:r>
              <a:rPr lang="ru-RU" sz="2400" smtClean="0"/>
              <a:t>Поставляет углекислый газ для питания растений</a:t>
            </a:r>
          </a:p>
          <a:p>
            <a:pPr marL="457200" indent="-457200">
              <a:buFontTx/>
              <a:buAutoNum type="arabicPeriod"/>
            </a:pPr>
            <a:r>
              <a:rPr lang="ru-RU" sz="2400" smtClean="0"/>
              <a:t>Через атмосферу совершается круговорот воды</a:t>
            </a:r>
          </a:p>
          <a:p>
            <a:pPr marL="457200" indent="-457200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i="1" dirty="0" smtClean="0"/>
              <a:t>      Значение гидросферы для жизни на Земле:</a:t>
            </a:r>
          </a:p>
          <a:p>
            <a:pPr>
              <a:buFontTx/>
              <a:buNone/>
              <a:defRPr/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Входит в состав всех живых организмов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smtClean="0"/>
              <a:t>Является средой обитания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Обеспечивает процесс создания растениями питательных веществ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ru-RU" sz="2400" b="1" i="1" dirty="0" smtClean="0"/>
              <a:t>Значение почвы для жизни на Земле: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smtClean="0"/>
              <a:t>Содержит вещества, необходимые для роста и развития растений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smtClean="0"/>
              <a:t>Является средой обитания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472488" cy="56261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/>
              <a:t>    Этап №4. </a:t>
            </a:r>
            <a:r>
              <a:rPr lang="ru-RU" sz="2000" smtClean="0"/>
              <a:t>Выполните </a:t>
            </a:r>
            <a:r>
              <a:rPr lang="ru-RU" sz="2000" b="1" smtClean="0"/>
              <a:t>тестовое задание</a:t>
            </a:r>
            <a:r>
              <a:rPr lang="ru-RU" sz="2000" smtClean="0"/>
              <a:t>, выбрав </a:t>
            </a:r>
            <a:r>
              <a:rPr lang="ru-RU" sz="2000" u="sng" smtClean="0"/>
              <a:t>один</a:t>
            </a:r>
            <a:r>
              <a:rPr lang="ru-RU" sz="2000" smtClean="0"/>
              <a:t> или </a:t>
            </a:r>
            <a:r>
              <a:rPr lang="ru-RU" sz="2000" u="sng" smtClean="0"/>
              <a:t>несколько </a:t>
            </a:r>
            <a:r>
              <a:rPr lang="ru-RU" sz="2000" smtClean="0"/>
              <a:t>правильных </a:t>
            </a:r>
            <a:r>
              <a:rPr lang="ru-RU" sz="2000" u="sng" smtClean="0"/>
              <a:t>ответов</a:t>
            </a:r>
            <a:r>
              <a:rPr lang="ru-RU" sz="2000" smtClean="0"/>
              <a:t>.</a:t>
            </a:r>
          </a:p>
          <a:p>
            <a:pPr>
              <a:buFontTx/>
              <a:buNone/>
            </a:pPr>
            <a:endParaRPr lang="ru-RU" sz="2000" b="1" smtClean="0"/>
          </a:p>
          <a:p>
            <a:pPr>
              <a:buFontTx/>
              <a:buNone/>
            </a:pPr>
            <a:r>
              <a:rPr lang="ru-RU" sz="2000" b="1" smtClean="0"/>
              <a:t>Ответы</a:t>
            </a:r>
            <a:r>
              <a:rPr lang="ru-RU" sz="2000" smtClean="0"/>
              <a:t> </a:t>
            </a:r>
            <a:r>
              <a:rPr lang="ru-RU" sz="2000" b="1" smtClean="0"/>
              <a:t>на</a:t>
            </a:r>
            <a:r>
              <a:rPr lang="ru-RU" sz="2000" smtClean="0"/>
              <a:t> </a:t>
            </a:r>
            <a:r>
              <a:rPr lang="ru-RU" sz="2000" b="1" smtClean="0"/>
              <a:t>тест: 1-а,г; 2- б; 3-в; 4-а,б; 5-в.</a:t>
            </a: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b="1" smtClean="0"/>
          </a:p>
          <a:p>
            <a:pPr>
              <a:buFontTx/>
              <a:buNone/>
            </a:pPr>
            <a:r>
              <a:rPr lang="ru-RU" sz="2000" b="1" smtClean="0"/>
              <a:t>Проверьте свои знания по образцу. Оцените свой ответ.</a:t>
            </a:r>
            <a:endParaRPr lang="ru-RU" sz="200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smtClean="0"/>
              <a:t>       </a:t>
            </a:r>
            <a:r>
              <a:rPr lang="ru-RU" sz="2000" u="sng" smtClean="0"/>
              <a:t>Пять</a:t>
            </a:r>
            <a:r>
              <a:rPr lang="ru-RU" sz="2000" smtClean="0"/>
              <a:t> правильных ответов – оценка </a:t>
            </a:r>
            <a:r>
              <a:rPr lang="ru-RU" sz="2000" smtClean="0">
                <a:solidFill>
                  <a:srgbClr val="C00000"/>
                </a:solidFill>
              </a:rPr>
              <a:t>«5»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smtClean="0"/>
              <a:t>       </a:t>
            </a:r>
            <a:r>
              <a:rPr lang="ru-RU" sz="2000" u="sng" smtClean="0"/>
              <a:t>Четыре</a:t>
            </a:r>
            <a:r>
              <a:rPr lang="ru-RU" sz="2000" smtClean="0"/>
              <a:t> правильных ответов – оценка </a:t>
            </a:r>
            <a:r>
              <a:rPr lang="ru-RU" sz="2000" smtClean="0">
                <a:solidFill>
                  <a:srgbClr val="C00000"/>
                </a:solidFill>
              </a:rPr>
              <a:t>«4»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smtClean="0"/>
              <a:t>       </a:t>
            </a:r>
            <a:r>
              <a:rPr lang="ru-RU" sz="2000" u="sng" smtClean="0"/>
              <a:t>Меньше</a:t>
            </a:r>
            <a:r>
              <a:rPr lang="ru-RU" sz="2000" smtClean="0"/>
              <a:t> четырех правильных ответов – вам следует вернуться еще раз к изучаемой теме.</a:t>
            </a:r>
          </a:p>
          <a:p>
            <a:pPr>
              <a:buFontTx/>
              <a:buNone/>
            </a:pPr>
            <a:endParaRPr lang="ru-RU" sz="2000" b="1" smtClean="0"/>
          </a:p>
          <a:p>
            <a:pPr>
              <a:buFontTx/>
              <a:buNone/>
            </a:pPr>
            <a:r>
              <a:rPr lang="ru-RU" sz="2000" b="1" smtClean="0"/>
              <a:t>Итоговая оценка:</a:t>
            </a:r>
            <a:endParaRPr lang="ru-RU" sz="2000" smtClean="0"/>
          </a:p>
          <a:p>
            <a:pPr>
              <a:buFontTx/>
              <a:buNone/>
            </a:pPr>
            <a:endParaRPr lang="ru-RU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5000" y="4500563"/>
            <a:ext cx="292893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5813" y="4929188"/>
            <a:ext cx="3357562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rc_mi" descr="dobaychneftiecologpro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643188"/>
            <a:ext cx="30638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00063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малой родине.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20484" name="irc_mi" descr="5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357563"/>
            <a:ext cx="3643312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rc_mi" descr="136643641549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500563"/>
            <a:ext cx="3286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rc_mi" descr="1359534071_pererabotka-musora-vredit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286250"/>
            <a:ext cx="30718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rc_mi" descr="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irc_mi" descr="gt_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71462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irc_mi" descr="Sec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1428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1714488"/>
            <a:ext cx="8429683" cy="120032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Земля не потеряла способности поддерживать жизнь, необходимо сохранить все свойства земных оболочек, бережно относиться к природе своей страны, к малой родине. </a:t>
            </a:r>
          </a:p>
        </p:txBody>
      </p:sp>
      <p:pic>
        <p:nvPicPr>
          <p:cNvPr id="11" name="irc_mi" descr="%D0%B7%D0%B0%D1%89%D0%B8%D1%82%D0%B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2928933"/>
            <a:ext cx="3214710" cy="26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FFFF00">
                <a:alpha val="40000"/>
              </a:srgbClr>
            </a:glow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63713" y="155733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56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800" b="1">
              <a:solidFill>
                <a:schemeClr val="bg1"/>
              </a:solidFill>
            </a:endParaRPr>
          </a:p>
        </p:txBody>
      </p:sp>
      <p:pic>
        <p:nvPicPr>
          <p:cNvPr id="6148" name="Рисунок 6" descr="0010-010-Planety-zemnoj-grup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639389-3000x2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00034" y="785794"/>
            <a:ext cx="8064500" cy="440120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</a:rPr>
              <a:t>Домашнее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задание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cs typeface="Arial" charset="0"/>
              </a:rPr>
              <a:t>1. </a:t>
            </a:r>
            <a:r>
              <a:rPr lang="en-US" sz="2800" b="1" dirty="0">
                <a:cs typeface="Arial" charset="0"/>
              </a:rPr>
              <a:t>§</a:t>
            </a:r>
            <a:r>
              <a:rPr lang="ru-RU" sz="2800" b="1" dirty="0">
                <a:cs typeface="Arial" charset="0"/>
              </a:rPr>
              <a:t>14 (пересказ).</a:t>
            </a:r>
            <a:endParaRPr lang="en-US" sz="2800" b="1" dirty="0"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cs typeface="Arial" charset="0"/>
              </a:rPr>
              <a:t>2. Дописать этап № 3</a:t>
            </a:r>
            <a:r>
              <a:rPr lang="en-US" sz="2800" b="1" dirty="0">
                <a:cs typeface="Arial" charset="0"/>
              </a:rPr>
              <a:t> </a:t>
            </a:r>
            <a:r>
              <a:rPr lang="ru-RU" sz="2800" b="1" dirty="0">
                <a:cs typeface="Arial" charset="0"/>
              </a:rPr>
              <a:t>в маршрутном листе.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/>
              <a:t>3. Творческое задание </a:t>
            </a:r>
            <a:r>
              <a:rPr lang="ru-RU" sz="2800" dirty="0">
                <a:cs typeface="Arial" charset="0"/>
              </a:rPr>
              <a:t>по желанию (на конкурс)</a:t>
            </a:r>
            <a:r>
              <a:rPr lang="ru-RU" sz="2800" dirty="0"/>
              <a:t>: сочинить песню, сказку, нарисовать плакат или рисунок по теме сегодняшнего урока «Уникальность планеты Земля»</a:t>
            </a:r>
          </a:p>
          <a:p>
            <a:pPr>
              <a:spcBef>
                <a:spcPct val="50000"/>
              </a:spcBef>
              <a:defRPr/>
            </a:pPr>
            <a:endParaRPr lang="ru-RU" sz="28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95350" y="38100"/>
            <a:ext cx="665374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i="1" u="sng" dirty="0"/>
              <a:t>Рефлексия </a:t>
            </a:r>
          </a:p>
          <a:p>
            <a:pPr algn="ctr"/>
            <a:r>
              <a:rPr lang="ru-RU" sz="2800" b="1" i="1" u="sng" dirty="0"/>
              <a:t>(самоанализ знаний, действий на уроке)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сегодня я узнал…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было интересно…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было трудно…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я выполнял задания…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я понял, что…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теперь я могу…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я почувствовал, что…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я приобрел…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я научился…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у меня получилось 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я смог…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я попробую…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меня удивило…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урок дал мне для жизни…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мне захотелось…</a:t>
            </a:r>
            <a:endParaRPr lang="ru-RU" sz="2400" dirty="0"/>
          </a:p>
          <a:p>
            <a:pPr algn="ctr" eaLnBrk="0" hangingPunct="0"/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229600" cy="2286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Цель экспедиции : подтвердить или опровергнуть возможность существования человека, животных и растений на других планетах. 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/>
          </a:p>
        </p:txBody>
      </p:sp>
      <p:pic>
        <p:nvPicPr>
          <p:cNvPr id="7171" name="Содержимое 3" descr="de16857ca6cb4f679cde9229009c7c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25"/>
            <a:ext cx="8039100" cy="4429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763713" y="155733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56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800" b="1">
              <a:solidFill>
                <a:schemeClr val="bg1"/>
              </a:solidFill>
            </a:endParaRPr>
          </a:p>
        </p:txBody>
      </p:sp>
      <p:pic>
        <p:nvPicPr>
          <p:cNvPr id="8196" name="Рисунок 6" descr="0010-010-Planety-zemnoj-grup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214438" y="1285875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«Земляне»</a:t>
            </a:r>
          </a:p>
          <a:p>
            <a:endParaRPr lang="ru-RU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500688" y="40719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«Липчане» 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357688" y="12144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«Россияне»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1571625" y="2500313"/>
            <a:ext cx="2571750" cy="8572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893219" y="2035969"/>
            <a:ext cx="2571750" cy="17859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25" y="4214813"/>
            <a:ext cx="2500313" cy="2857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401050" cy="1000125"/>
          </a:xfrm>
        </p:spPr>
        <p:txBody>
          <a:bodyPr>
            <a:normAutofit fontScale="90000"/>
          </a:bodyPr>
          <a:lstStyle/>
          <a:p>
            <a:r>
              <a:rPr lang="ru-RU" sz="2000" b="1" smtClean="0"/>
              <a:t>Этап №1. </a:t>
            </a:r>
            <a:r>
              <a:rPr lang="ru-RU" sz="2000" smtClean="0"/>
              <a:t>Используя знания темы «Соседи Солнца. Вселенная» и текст учебника § 10 стр. 53-54 заполните таблицу и обоснуйте  возможность существования человека, животных и растений на Меркурии, Венере, Марсе.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b="1" smtClean="0"/>
              <a:t> 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785925"/>
          <a:ext cx="8501120" cy="47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45"/>
                <a:gridCol w="1393627"/>
                <a:gridCol w="1532990"/>
                <a:gridCol w="1463308"/>
                <a:gridCol w="1463308"/>
                <a:gridCol w="1323942"/>
              </a:tblGrid>
              <a:tr h="137304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планеты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Расстояние от Солнца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обращения вокруг своей оси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и состав атмосферы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 на планете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запасов воды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1139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Меркурий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1139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Венера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1139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Марс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tx1">
                            <a:alpha val="3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-4763"/>
          <a:ext cx="9144000" cy="6862763"/>
        </p:xfrm>
        <a:graphic>
          <a:graphicData uri="http://schemas.openxmlformats.org/presentationml/2006/ole">
            <p:oleObj spid="_x0000_s1026" name="Слайд" r:id="rId3" imgW="4233572" imgH="3174481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-4763"/>
          <a:ext cx="9144000" cy="6845301"/>
        </p:xfrm>
        <a:graphic>
          <a:graphicData uri="http://schemas.openxmlformats.org/presentationml/2006/ole">
            <p:oleObj spid="_x0000_s2050" name="Слайд" r:id="rId3" imgW="4024845" imgH="301753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-4763"/>
          <a:ext cx="9251950" cy="6862763"/>
        </p:xfrm>
        <a:graphic>
          <a:graphicData uri="http://schemas.openxmlformats.org/presentationml/2006/ole">
            <p:oleObj spid="_x0000_s3074" name="Слайд" r:id="rId3" imgW="4145403" imgH="310896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 b="1">
                <a:cs typeface="Times New Roman" pitchFamily="18" charset="0"/>
              </a:rPr>
              <a:t>Вывод: </a:t>
            </a:r>
            <a:r>
              <a:rPr lang="ru-RU" sz="1400">
                <a:cs typeface="Times New Roman" pitchFamily="18" charset="0"/>
              </a:rPr>
              <a:t>на других известных людям планетах жизнь невозможна!</a:t>
            </a:r>
            <a:endParaRPr lang="ru-RU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 rot="10800000" flipV="1">
            <a:off x="714375" y="5799138"/>
            <a:ext cx="771525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других известных людям планетах жизнь невозможна!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726</Words>
  <Application>Microsoft Office PowerPoint</Application>
  <PresentationFormat>Экран (4:3)</PresentationFormat>
  <Paragraphs>119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Слайд Microsoft Office PowerPoint 97-2003</vt:lpstr>
      <vt:lpstr>Слайд 1</vt:lpstr>
      <vt:lpstr>Слайд 2</vt:lpstr>
      <vt:lpstr>Цель экспедиции : подтвердить или опровергнуть возможность существования человека, животных и растений на других планетах.   </vt:lpstr>
      <vt:lpstr>Слайд 4</vt:lpstr>
      <vt:lpstr>Этап №1. Используя знания темы «Соседи Солнца. Вселенная» и текст учебника § 10 стр. 53-54 заполните таблицу и обоснуйте  возможность существования человека, животных и растений на Меркурии, Венере, Марсе.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Физкультминутка:</vt:lpstr>
      <vt:lpstr>Этап №3.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Geography</dc:creator>
  <cp:lastModifiedBy>Geography</cp:lastModifiedBy>
  <cp:revision>1</cp:revision>
  <dcterms:created xsi:type="dcterms:W3CDTF">2018-12-11T08:20:32Z</dcterms:created>
  <dcterms:modified xsi:type="dcterms:W3CDTF">2018-12-11T08:25:43Z</dcterms:modified>
</cp:coreProperties>
</file>