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4"/>
  </p:notesMasterIdLst>
  <p:sldIdLst>
    <p:sldId id="266" r:id="rId2"/>
    <p:sldId id="294" r:id="rId3"/>
    <p:sldId id="295" r:id="rId4"/>
    <p:sldId id="302" r:id="rId5"/>
    <p:sldId id="300" r:id="rId6"/>
    <p:sldId id="258" r:id="rId7"/>
    <p:sldId id="289" r:id="rId8"/>
    <p:sldId id="290" r:id="rId9"/>
    <p:sldId id="307" r:id="rId10"/>
    <p:sldId id="288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3ED28"/>
    <a:srgbClr val="29E74D"/>
    <a:srgbClr val="FF66CC"/>
    <a:srgbClr val="25B7CB"/>
    <a:srgbClr val="DAFEDD"/>
    <a:srgbClr val="FFFFFF"/>
    <a:srgbClr val="EC4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4" autoAdjust="0"/>
    <p:restoredTop sz="94717" autoAdjust="0"/>
  </p:normalViewPr>
  <p:slideViewPr>
    <p:cSldViewPr>
      <p:cViewPr varScale="1">
        <p:scale>
          <a:sx n="78" d="100"/>
          <a:sy n="78" d="100"/>
        </p:scale>
        <p:origin x="-1832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EEF6FB-C7D8-46B7-B755-546A11F63031}" type="doc">
      <dgm:prSet loTypeId="urn:microsoft.com/office/officeart/2005/8/layout/bProcess4" loCatId="process" qsTypeId="urn:microsoft.com/office/officeart/2005/8/quickstyle/simple1#1" qsCatId="simple" csTypeId="urn:microsoft.com/office/officeart/2005/8/colors/accent3_1" csCatId="accent3" phldr="1"/>
      <dgm:spPr/>
    </dgm:pt>
    <dgm:pt modelId="{3BF54A22-143F-458F-B597-F550373F69BA}" type="pres">
      <dgm:prSet presAssocID="{7CEEF6FB-C7D8-46B7-B755-546A11F63031}" presName="Name0" presStyleCnt="0">
        <dgm:presLayoutVars>
          <dgm:dir/>
          <dgm:resizeHandles/>
        </dgm:presLayoutVars>
      </dgm:prSet>
      <dgm:spPr/>
    </dgm:pt>
  </dgm:ptLst>
  <dgm:cxnLst>
    <dgm:cxn modelId="{1AB67AD5-803F-4A33-898F-9BB22E67D09F}" type="presOf" srcId="{7CEEF6FB-C7D8-46B7-B755-546A11F63031}" destId="{3BF54A22-143F-458F-B597-F550373F69BA}" srcOrd="0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F7383A6-574C-46FA-887E-7909E689BD37}" type="datetimeFigureOut">
              <a:rPr lang="ru-RU"/>
              <a:pPr>
                <a:defRPr/>
              </a:pPr>
              <a:t>10.12.18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A0E30D8-776A-4903-B23A-E296F6DA04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0128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6BB34-E166-46E9-8F53-BF3D630F02F7}" type="datetimeFigureOut">
              <a:rPr lang="ru-RU"/>
              <a:pPr>
                <a:defRPr/>
              </a:pPr>
              <a:t>10.12.18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B6C05-7A64-47B5-8885-512325273E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DC468-A043-4CB1-951C-B26FD5B515BB}" type="datetimeFigureOut">
              <a:rPr lang="ru-RU"/>
              <a:pPr>
                <a:defRPr/>
              </a:pPr>
              <a:t>10.12.18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7AF3A-1A13-4EB7-B2BC-2B359821B2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F69E9-55B6-4410-A550-F41D63985C70}" type="datetimeFigureOut">
              <a:rPr lang="ru-RU"/>
              <a:pPr>
                <a:defRPr/>
              </a:pPr>
              <a:t>10.12.18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E7905-7A24-4A5F-B6AE-305932D202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A7B6F-2D93-4CFB-B1A7-590D0AA478ED}" type="datetimeFigureOut">
              <a:rPr lang="ru-RU"/>
              <a:pPr>
                <a:defRPr/>
              </a:pPr>
              <a:t>10.12.18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FC3ED-6D3B-4408-899F-A1B83EC54D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591E2-F39F-41F4-AADD-09D1E6751720}" type="datetimeFigureOut">
              <a:rPr lang="ru-RU"/>
              <a:pPr>
                <a:defRPr/>
              </a:pPr>
              <a:t>10.12.18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C91F9-CF09-413A-AA73-5D67E06275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35E96-DA6A-4A40-B2C6-6D59A044844F}" type="datetimeFigureOut">
              <a:rPr lang="ru-RU"/>
              <a:pPr>
                <a:defRPr/>
              </a:pPr>
              <a:t>10.12.18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2556A-E178-4FBA-A79A-EDD1631776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83EC2-9999-488F-8930-EFC093565C21}" type="datetimeFigureOut">
              <a:rPr lang="ru-RU"/>
              <a:pPr>
                <a:defRPr/>
              </a:pPr>
              <a:t>10.12.18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7D583-8354-4222-8428-57D3D13FE3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76EC1-DA75-4B00-AE07-8F78ACA8E8E5}" type="datetimeFigureOut">
              <a:rPr lang="ru-RU"/>
              <a:pPr>
                <a:defRPr/>
              </a:pPr>
              <a:t>10.12.18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F55D6-7748-4A9E-8019-BD19921AA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3B5E-A708-4627-8ADC-33616EF691ED}" type="datetimeFigureOut">
              <a:rPr lang="ru-RU"/>
              <a:pPr>
                <a:defRPr/>
              </a:pPr>
              <a:t>10.12.18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09CE2-5F8B-4E8F-BC5C-2D523E315F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5BA40-6CC5-4F42-AAF9-FB73D7F57AC2}" type="datetimeFigureOut">
              <a:rPr lang="ru-RU"/>
              <a:pPr>
                <a:defRPr/>
              </a:pPr>
              <a:t>10.12.18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F8B0A-F437-4C03-92FB-8E48B29EF8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8969A-719C-497C-8B4F-8B35875C7E7F}" type="datetimeFigureOut">
              <a:rPr lang="ru-RU"/>
              <a:pPr>
                <a:defRPr/>
              </a:pPr>
              <a:t>10.12.18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D8C9D-658F-4810-85A7-C2FFC3A95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0000FF"/>
            </a:gs>
            <a:gs pos="85000">
              <a:srgbClr val="FF0000"/>
            </a:gs>
            <a:gs pos="27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EDEC8E-58BC-4A01-9F4A-D1088CB81B94}" type="datetimeFigureOut">
              <a:rPr lang="ru-RU"/>
              <a:pPr>
                <a:defRPr/>
              </a:pPr>
              <a:t>10.12.18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138BFD-78C6-42D2-90F9-F80AC93E88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78" r:id="rId2"/>
    <p:sldLayoutId id="2147483777" r:id="rId3"/>
    <p:sldLayoutId id="2147483776" r:id="rId4"/>
    <p:sldLayoutId id="2147483775" r:id="rId5"/>
    <p:sldLayoutId id="2147483774" r:id="rId6"/>
    <p:sldLayoutId id="2147483773" r:id="rId7"/>
    <p:sldLayoutId id="2147483772" r:id="rId8"/>
    <p:sldLayoutId id="2147483771" r:id="rId9"/>
    <p:sldLayoutId id="2147483770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slide" Target="slide5.xml"/><Relationship Id="rId8" Type="http://schemas.openxmlformats.org/officeDocument/2006/relationships/image" Target="../media/image5.jpeg"/><Relationship Id="rId9" Type="http://schemas.openxmlformats.org/officeDocument/2006/relationships/slide" Target="slide6.xml"/><Relationship Id="rId10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1046617">
            <a:off x="565737" y="1208904"/>
            <a:ext cx="8156834" cy="336187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/>
            <a:lightRig rig="threePt" dir="t"/>
          </a:scene3d>
        </p:spPr>
        <p:txBody>
          <a:bodyPr>
            <a:prstTxWarp prst="textWave2">
              <a:avLst>
                <a:gd name="adj1" fmla="val 12500"/>
                <a:gd name="adj2" fmla="val 2042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Мы- дети России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164448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96469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45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58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520947" cy="63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55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820472" cy="64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8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820472" cy="649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63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64096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82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41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68300"/>
            <a:ext cx="8640960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72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85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20688"/>
            <a:ext cx="7920880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260648"/>
            <a:ext cx="8578085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31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604448" cy="640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23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6672"/>
            <a:ext cx="799288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05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76672"/>
            <a:ext cx="7920880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ариса\Desktop\Новая папка\3572_f17i083apngc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41682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0688"/>
            <a:ext cx="8280920" cy="56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764704"/>
          <a:ext cx="676875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4169159" y="2285992"/>
            <a:ext cx="4974841" cy="378088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FFFFFF"/>
            </a:solidFill>
            <a:prstDash val="sysDash"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8460" y="620688"/>
            <a:ext cx="378661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isometricOffAxis1Right"/>
            <a:lightRig rig="threePt" dir="t"/>
          </a:scene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hlinkClick r:id="rId7" action="ppaction://hlinksldjump"/>
              </a:rPr>
              <a:t>Столица</a:t>
            </a:r>
            <a:r>
              <a:rPr lang="ru-RU" sz="36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ru-RU" sz="36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hlinkClick r:id="rId7" action="ppaction://hlinksldjump"/>
              </a:rPr>
              <a:t>России</a:t>
            </a:r>
            <a:r>
              <a:rPr lang="ru-RU" sz="36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ru-RU" sz="54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-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28992" y="214290"/>
            <a:ext cx="4429156" cy="1569660"/>
          </a:xfrm>
          <a:prstGeom prst="rect">
            <a:avLst/>
          </a:prstGeom>
          <a:solidFill>
            <a:srgbClr val="FF0000"/>
          </a:solidFill>
          <a:scene3d>
            <a:camera prst="isometricOffAxis1Right"/>
            <a:lightRig rig="threePt" dir="t"/>
          </a:scene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hlinkClick r:id="rId7" action="ppaction://hlinksldjump"/>
              </a:rPr>
              <a:t>Москва</a:t>
            </a:r>
            <a:endParaRPr lang="ru-RU" sz="48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Рисунок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2428868"/>
            <a:ext cx="3615748" cy="398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700459" cy="6525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860444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003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1661</TotalTime>
  <Words>8</Words>
  <Application>Microsoft Macintosh PowerPoint</Application>
  <PresentationFormat>Экран (4:3)</PresentationFormat>
  <Paragraphs>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</dc:creator>
  <cp:lastModifiedBy>Учитель</cp:lastModifiedBy>
  <cp:revision>142</cp:revision>
  <dcterms:created xsi:type="dcterms:W3CDTF">2011-11-13T07:31:04Z</dcterms:created>
  <dcterms:modified xsi:type="dcterms:W3CDTF">2018-12-10T09:28:17Z</dcterms:modified>
</cp:coreProperties>
</file>