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sldIdLst>
    <p:sldId id="297" r:id="rId2"/>
    <p:sldId id="29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72" r:id="rId11"/>
    <p:sldId id="264" r:id="rId12"/>
    <p:sldId id="265" r:id="rId13"/>
    <p:sldId id="266" r:id="rId14"/>
    <p:sldId id="267" r:id="rId15"/>
    <p:sldId id="268" r:id="rId16"/>
    <p:sldId id="271" r:id="rId17"/>
    <p:sldId id="273" r:id="rId18"/>
    <p:sldId id="275" r:id="rId19"/>
    <p:sldId id="276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9" r:id="rId32"/>
    <p:sldId id="290" r:id="rId33"/>
    <p:sldId id="291" r:id="rId34"/>
    <p:sldId id="292" r:id="rId35"/>
    <p:sldId id="294" r:id="rId36"/>
    <p:sldId id="295" r:id="rId37"/>
    <p:sldId id="296" r:id="rId38"/>
    <p:sldId id="300" r:id="rId39"/>
    <p:sldId id="301" r:id="rId40"/>
    <p:sldId id="302" r:id="rId41"/>
    <p:sldId id="303" r:id="rId42"/>
    <p:sldId id="304" r:id="rId43"/>
    <p:sldId id="307" r:id="rId44"/>
    <p:sldId id="305" r:id="rId45"/>
    <p:sldId id="306" r:id="rId46"/>
    <p:sldId id="308" r:id="rId47"/>
    <p:sldId id="310" r:id="rId48"/>
    <p:sldId id="309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59" autoAdjust="0"/>
    <p:restoredTop sz="86380" autoAdjust="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593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4679-5BBF-40E2-A4E9-EB7F7ECC5BF1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5228E-9412-4597-BCFF-D8FD369CA2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Викторина</a:t>
            </a:r>
            <a:endParaRPr lang="ru-RU" sz="6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  <a:p>
            <a:pPr algn="ctr">
              <a:buNone/>
            </a:pPr>
            <a:r>
              <a:rPr lang="ru-RU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«Эти забавные животные»</a:t>
            </a:r>
            <a:endParaRPr lang="ru-RU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16d364fa7193e4944c7a0e2f3abfbf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429133"/>
            <a:ext cx="2786082" cy="2214578"/>
          </a:xfrm>
          <a:prstGeom prst="rect">
            <a:avLst/>
          </a:prstGeom>
          <a:noFill/>
        </p:spPr>
      </p:pic>
      <p:pic>
        <p:nvPicPr>
          <p:cNvPr id="1027" name="Picture 3" descr="C:\Users\admin\Desktop\101282007_1369413997_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571480"/>
            <a:ext cx="2041525" cy="2011362"/>
          </a:xfrm>
          <a:prstGeom prst="rect">
            <a:avLst/>
          </a:prstGeom>
          <a:noFill/>
        </p:spPr>
      </p:pic>
      <p:pic>
        <p:nvPicPr>
          <p:cNvPr id="1028" name="Picture 4" descr="C:\Users\admin\Desktop\Setchatyy_zhiraf_XL-67641-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285728"/>
            <a:ext cx="2357454" cy="2428892"/>
          </a:xfrm>
          <a:prstGeom prst="rect">
            <a:avLst/>
          </a:prstGeom>
          <a:noFill/>
        </p:spPr>
      </p:pic>
      <p:pic>
        <p:nvPicPr>
          <p:cNvPr id="4" name="Picture 2" descr="C:\Users\Тимур\Desktop\d3da58596ed66d2a4a604ed5859e79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3" y="4429133"/>
            <a:ext cx="2117661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admin\Desktop\desktopwallpapers.org.ua-304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39" y="0"/>
            <a:ext cx="92354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   Маленький грызун, способный забить в защечные мешки полстакана семечек.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admin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Животное у которого есть горб, в котором находятся жировые отложения? </a:t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admin\Desktop\s120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Животное, которое называют «зеленым бревном» с большой пастью?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admin\Desktop\Big-Crocodile-Wallpap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Главная особенность этого животного — рог на лбу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admin\Desktop\wildlife-zoo-mammal-fauna-wild-animal-rhinoceros-horns-safari-indian-elephant-597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0112"/>
            <a:ext cx="9148702" cy="7307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14290"/>
            <a:ext cx="9144000" cy="6643710"/>
          </a:xfrm>
        </p:spPr>
        <p:txBody>
          <a:bodyPr/>
          <a:lstStyle/>
          <a:p>
            <a:pPr algn="ctr">
              <a:buNone/>
            </a:pPr>
            <a:endParaRPr lang="ru-RU" sz="6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Добрый родственник волка, которого называют «другом человека»?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itchFamily="18" charset="0"/>
              </a:rPr>
              <a:t>Конкурс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«Угадай – </a:t>
            </a:r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…»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admin\Desktop\nastol.com.ua-159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571480"/>
            <a:ext cx="9144000" cy="628652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6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Котик, который не мурчит и в море купается? </a:t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admin\Desktop\2000-ada26a82a3b6a419e2de1d18631526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731837"/>
            <a:ext cx="9144000" cy="6126163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Какое животное медленно передвигается и носит свой дом с собой? 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admin\Desktop\Turtles_Closeup_515305_2880x1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Окраска какого животного похожа на «пешеходный переход»?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admin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6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Полосатый зверь из семейства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кошачих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admin\Desktop\334978-blackang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8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Какое животное переносит детеныша в сумке? 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60648"/>
            <a:ext cx="8358246" cy="6240186"/>
          </a:xfrm>
        </p:spPr>
        <p:txBody>
          <a:bodyPr>
            <a:normAutofit fontScale="92500" lnSpcReduction="10000"/>
          </a:bodyPr>
          <a:lstStyle/>
          <a:p>
            <a:endParaRPr lang="en-US" sz="5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Какое лесное животное появляется в полях, когда начинают поспевать овес и кукуруза? 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admin\Desktop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endParaRPr lang="ru-RU" sz="6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571744"/>
            <a:ext cx="8229600" cy="355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загадок</a:t>
            </a:r>
            <a:endParaRPr lang="ru-RU" sz="6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598120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Рыжая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плутовка,</a:t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хитрая да ловкая,</a:t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сарай попала,</a:t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 пересчитала.</a:t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714620"/>
            <a:ext cx="8229600" cy="3411543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 algn="r">
              <a:buNone/>
            </a:pP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По реке плывет бревно.      </a:t>
            </a:r>
          </a:p>
          <a:p>
            <a:pPr algn="r">
              <a:buNone/>
            </a:pP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Ох и злющее оно!</a:t>
            </a:r>
            <a:br>
              <a:rPr lang="ru-RU" sz="3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Тем, кто в речку угодил,</a:t>
            </a:r>
            <a:br>
              <a:rPr lang="ru-RU" sz="3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Нос откусит …</a:t>
            </a:r>
            <a:endParaRPr lang="en-US" sz="39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5200" b="1" dirty="0" smtClean="0">
                <a:solidFill>
                  <a:srgbClr val="FF0000"/>
                </a:solidFill>
              </a:rPr>
              <a:t>Крокодил</a:t>
            </a:r>
            <a:endParaRPr lang="ru-RU" sz="5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2708920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Лиса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534400" cy="75895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Заплелись густые травы,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Закудрявились луга,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 и сам я весь кудрявый,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Даже завитком рога.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429000"/>
            <a:ext cx="8229600" cy="2697163"/>
          </a:xfrm>
        </p:spPr>
        <p:txBody>
          <a:bodyPr>
            <a:normAutofit lnSpcReduction="10000"/>
          </a:bodyPr>
          <a:lstStyle/>
          <a:p>
            <a:pPr marL="0" indent="0" algn="r" fontAlgn="base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Лесом катится клубок, у него колючий бок,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Он охотится ночами за жуками и мышами. 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492896"/>
            <a:ext cx="230425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2396" y="249289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Баран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5877272"/>
            <a:ext cx="208823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Ёжик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201622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Сер, да не волк,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Длинноух, да не заяц,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копытами, да не лошадь. 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229600" cy="4195081"/>
          </a:xfrm>
        </p:spPr>
        <p:txBody>
          <a:bodyPr>
            <a:normAutofit/>
          </a:bodyPr>
          <a:lstStyle/>
          <a:p>
            <a:pPr algn="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Работяга он упорный,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Он родился в шубе черной,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 всю жизнь в земле живет,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Кто же это? Это ...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212976"/>
            <a:ext cx="187220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1916832"/>
            <a:ext cx="18722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Осёл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5589240"/>
            <a:ext cx="259228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40152" y="558924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Крот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85738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Живет в норке, грызет корки. 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Короткие ножки; боится кошки.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Эти супер-мастера, строят дом без топора.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1700808"/>
            <a:ext cx="252028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Мышка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4725144"/>
            <a:ext cx="252028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Бобры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живой подъемный кран,</a:t>
            </a:r>
          </a:p>
          <a:p>
            <a:pPr algn="r">
              <a:buNone/>
            </a:pP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Обитатель жарких стран.</a:t>
            </a:r>
          </a:p>
          <a:p>
            <a:pPr algn="r">
              <a:buNone/>
            </a:pP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Со стволов многоэтажных</a:t>
            </a:r>
          </a:p>
          <a:p>
            <a:pPr algn="r">
              <a:buNone/>
            </a:pP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Рвет и листья, и банан.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4365104"/>
            <a:ext cx="3024336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Жираф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  <a:endParaRPr lang="ru-RU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«Закончи пословицу»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48032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Отольются кошке -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3212976"/>
            <a:ext cx="8503920" cy="2886072"/>
          </a:xfrm>
        </p:spPr>
        <p:txBody>
          <a:bodyPr/>
          <a:lstStyle/>
          <a:p>
            <a:pPr algn="ctr">
              <a:buNone/>
            </a:pPr>
            <a:r>
              <a:rPr lang="ru-RU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мышкины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слезки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84036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волка не корми -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3429000"/>
            <a:ext cx="8503920" cy="2670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все в лес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смотрит.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kodiak-brown-bear-1622667__3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40831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 кулик -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3212976"/>
            <a:ext cx="8503920" cy="2886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 болото хвалит.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120280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двумя 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зайцами погонишься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2996952"/>
            <a:ext cx="8503920" cy="3102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одного не поймаешь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26429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 не выдаст -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3429000"/>
            <a:ext cx="8503920" cy="267004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свинья не </a:t>
            </a:r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съст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33630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волки сыты, 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3356992"/>
            <a:ext cx="8503920" cy="2742056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овцы целы.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48032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</a:rPr>
              <a:t>Чтобы рыбку съесть – 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3212976"/>
            <a:ext cx="8503920" cy="2886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в воду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лезть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216024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Пожалел волк кобылу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2852936"/>
            <a:ext cx="8503920" cy="3246112"/>
          </a:xfrm>
        </p:spPr>
        <p:txBody>
          <a:bodyPr/>
          <a:lstStyle/>
          <a:p>
            <a:pPr marL="0" indent="0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оставил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хвост да гриву.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76" y="1196752"/>
            <a:ext cx="8534400" cy="79208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Продолжи фразу…</a:t>
            </a:r>
            <a:br>
              <a:rPr lang="ru-RU" sz="5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Смелый, </a:t>
            </a:r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как….</a:t>
            </a:r>
          </a:p>
          <a:p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Коварная</a:t>
            </a:r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, как</a:t>
            </a:r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77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Трусливый, как</a:t>
            </a:r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77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Хитрый, как</a:t>
            </a:r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77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Злой, как</a:t>
            </a:r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Голодный</a:t>
            </a:r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, как</a:t>
            </a:r>
            <a:r>
              <a:rPr lang="ru-RU" sz="77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77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15976" y="1268760"/>
            <a:ext cx="1872208" cy="1008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1988840"/>
            <a:ext cx="1872208" cy="1008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змея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52080" y="2708920"/>
            <a:ext cx="1872208" cy="1008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3457977"/>
            <a:ext cx="1872208" cy="1008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71568" y="4149081"/>
            <a:ext cx="2140592" cy="1080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собака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4941168"/>
            <a:ext cx="1872208" cy="1008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Трудолюбивый, как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Верный, как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Упрямый, как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Бестолковый, как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Тихий, как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Вольный, как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1340768"/>
            <a:ext cx="22322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муравей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2132856"/>
            <a:ext cx="22322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2852936"/>
            <a:ext cx="22322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осел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3573016"/>
            <a:ext cx="22322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баран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4293096"/>
            <a:ext cx="22322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мышь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5013176"/>
            <a:ext cx="22322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2492896"/>
            <a:ext cx="8503920" cy="3606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642918"/>
            <a:ext cx="9144000" cy="62150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Этому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зверю помогает выжить удивительная выносливость. Он может не есть по многу дней, не теряя силы и не выходя из формы. Кто это?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5293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admin\Desktop\374769-sep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Кто спит головой вниз?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dmin\Desktop\летучая-мыш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643710"/>
          </a:xfrm>
        </p:spPr>
        <p:txBody>
          <a:bodyPr/>
          <a:lstStyle/>
          <a:p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какого зверя так говорят: «Этот зверь питается ягодами, орехами, желудями, иногда яйцами и птенцами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ctr">
              <a:buNone/>
            </a:pP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171</TotalTime>
  <Words>388</Words>
  <Application>Microsoft Office PowerPoint</Application>
  <PresentationFormat>Экран (4:3)</PresentationFormat>
  <Paragraphs>105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Официальная</vt:lpstr>
      <vt:lpstr>  Викторина</vt:lpstr>
      <vt:lpstr>Конкурс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</vt:lpstr>
      <vt:lpstr>       Рыжая плутовка, хитрая да ловкая, в сарай попала, кур пересчитала.  </vt:lpstr>
      <vt:lpstr>    Заплелись густые травы, Закудрявились луга, Да и сам я весь кудрявый, Даже завитком рога.  </vt:lpstr>
      <vt:lpstr>  Сер, да не волк, Длинноух, да не заяц, С копытами, да не лошадь.   </vt:lpstr>
      <vt:lpstr>  Живет в норке, грызет корки.               Короткие ножки; боится кошки.  </vt:lpstr>
      <vt:lpstr>Презентация PowerPoint</vt:lpstr>
      <vt:lpstr>Конкурс</vt:lpstr>
      <vt:lpstr>Отольются кошке -</vt:lpstr>
      <vt:lpstr>Сколько волка не корми -</vt:lpstr>
      <vt:lpstr>Всяк кулик -</vt:lpstr>
      <vt:lpstr> За двумя зайцами погонишься -</vt:lpstr>
      <vt:lpstr>Бог не выдаст -</vt:lpstr>
      <vt:lpstr>И волки сыты, </vt:lpstr>
      <vt:lpstr>Чтобы рыбку съесть – </vt:lpstr>
      <vt:lpstr>Пожалел волк кобылу</vt:lpstr>
      <vt:lpstr>Продолжи фразу…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Тимур</cp:lastModifiedBy>
  <cp:revision>14</cp:revision>
  <dcterms:created xsi:type="dcterms:W3CDTF">2019-01-22T07:48:27Z</dcterms:created>
  <dcterms:modified xsi:type="dcterms:W3CDTF">2019-01-23T19:21:03Z</dcterms:modified>
</cp:coreProperties>
</file>