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83" r:id="rId4"/>
    <p:sldId id="276" r:id="rId5"/>
    <p:sldId id="292" r:id="rId6"/>
    <p:sldId id="293" r:id="rId7"/>
    <p:sldId id="265" r:id="rId8"/>
    <p:sldId id="267" r:id="rId9"/>
    <p:sldId id="268" r:id="rId10"/>
    <p:sldId id="286" r:id="rId11"/>
    <p:sldId id="256" r:id="rId12"/>
    <p:sldId id="291" r:id="rId13"/>
    <p:sldId id="260" r:id="rId14"/>
    <p:sldId id="274" r:id="rId15"/>
    <p:sldId id="263" r:id="rId16"/>
    <p:sldId id="271" r:id="rId17"/>
    <p:sldId id="262" r:id="rId18"/>
    <p:sldId id="296" r:id="rId19"/>
    <p:sldId id="259" r:id="rId20"/>
    <p:sldId id="294" r:id="rId21"/>
    <p:sldId id="297" r:id="rId22"/>
    <p:sldId id="303" r:id="rId23"/>
    <p:sldId id="289" r:id="rId24"/>
    <p:sldId id="290" r:id="rId25"/>
    <p:sldId id="298" r:id="rId26"/>
    <p:sldId id="299" r:id="rId27"/>
    <p:sldId id="301" r:id="rId28"/>
    <p:sldId id="302" r:id="rId29"/>
    <p:sldId id="300" r:id="rId30"/>
    <p:sldId id="285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тер футб вор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260648"/>
            <a:ext cx="10585176" cy="59409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футбол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9552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2.infourok.ru/uploads/ex/0ad4/00049eb3-274712fd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утбол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ктор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228" y="548680"/>
            <a:ext cx="9601067" cy="50405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утбол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ктор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39299"/>
            <a:ext cx="8424935" cy="63187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футбол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ds02.infourok.ru/uploads/ex/0ad5/00049eb4-131e024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утбол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900igr.net/up/datas/145890/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user\Downloads\images-8512-1538116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683"/>
            <a:ext cx="9156728" cy="6453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тер пе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чевки команд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525" y="214102"/>
            <a:ext cx="8592956" cy="644471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user\Downloads\c6e24748a597cd39a3344a6e2b5160b0__144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882"/>
            <a:ext cx="9144000" cy="688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user\Downloads\RIAN_5571480.HR-pic905-895x505-79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6296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ownloads\1460042599_1697888-35956221-2560-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54" y="908720"/>
            <a:ext cx="922678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ZVHcZ2larm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55"/>
            <a:ext cx="5184576" cy="691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утбол\858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ownloads\92dd58bc2b9b36592b1b589e54ec4da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82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олов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4002"/>
            <a:ext cx="8229600" cy="401835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лель разн фут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D:\футбол\stanislav-cherchesov_1510696803474547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1442" cy="618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cdn2.arhivurokov.ru/multiurok/html/2017/12/06/s_5a27f35b94d5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ds01.infourok.ru/uploads/ex/0da6/000082d5-eda09347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http://5klass.net/datas/fizkultura/Moj-ljubimyj-vid-sporta/0002-002-Fu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-3429001"/>
            <a:ext cx="2736304" cy="2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ds02.infourok.ru/uploads/ex/0ad5/00049eb4-131e0245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интер 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 метр ин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7992888" cy="59946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-200ин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2018-11-24T08:29:17Z</dcterms:created>
  <dcterms:modified xsi:type="dcterms:W3CDTF">2018-12-08T16:31:44Z</dcterms:modified>
</cp:coreProperties>
</file>