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277" r:id="rId15"/>
    <p:sldId id="279" r:id="rId16"/>
    <p:sldId id="280" r:id="rId17"/>
    <p:sldId id="28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D4657-62A1-46F9-AC8A-8EF9984E060A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4A60-8EA6-4AFB-B3F3-18243E7C8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723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E51E8-7A12-41F6-B9E6-5DA34C5B11F4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A5AA0-F25B-4521-9743-0780D2B5D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545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AC825-6B2D-4B7D-98CF-C050CD245BF0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9CA96-C21B-4EEE-8E46-84F1C67AC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080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2B92-1EC7-45D3-A6BA-BE1373CB9812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0B5FD-070F-40E3-91D4-15396C1EF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091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0FF9-702A-40E8-B27F-D1DFE3F8FD57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745E-A21A-460A-8016-282BB2C3F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200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7FEA-B8AC-40B9-A416-2E8503B9EA49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CD5CC-BAA4-41B0-A5BD-4124279B6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474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7BC05-868C-45DD-9167-E8023BDA3989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A438-16DA-4413-9893-3A55F0B10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528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8B4F-4C56-47EA-9BB7-EDD4BB91E8D5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5B8B-76CE-45F7-AB9A-AC1F0C244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65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7C83-0954-416C-BBB5-F0686A4EBF4B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2AD4-7CC7-4DA1-B15E-45E136813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609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4CBA5-75F2-427B-8AD3-A5DE78E73A03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D7E9-4C8F-4900-8365-A1B2A40A3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341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77D8-5E5C-4A60-903E-985579DD1F20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BD33-4019-4044-939A-A1C870006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874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9C8024-F70D-4FC2-83B2-ED7739366F24}" type="datetimeFigureOut">
              <a:rPr lang="ru-RU"/>
              <a:pPr>
                <a:defRPr/>
              </a:pPr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0343CE-B319-41FB-94E5-F9FD63E6D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4510/novprospekt.7/0_46e39_19d06ba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-1035050"/>
            <a:ext cx="47625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908720"/>
            <a:ext cx="381642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ОСЕНЬ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Турнир смекалистых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52" name="Picture 4" descr="C:\Users\Samsung\Google Диск\добро\написать\два года\new\картинки осень\654206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08275"/>
            <a:ext cx="467995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Приглядись –  все листья с деревьев осыпались, небо затянуто серыми тучами. Такая природа бывает поздней осенью.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8" name="Picture 3" descr="C:\Users\Samsung\Google Диск\добро\написать\два года\new\картинки осень\позд осе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677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Поздней осенью </a:t>
            </a:r>
            <a:r>
              <a:rPr lang="en-US" sz="2000" smtClean="0"/>
              <a:t>солнце выглядывает редко, дни становятся пасмурными</a:t>
            </a:r>
            <a:r>
              <a:rPr lang="ru-RU" sz="2000" smtClean="0"/>
              <a:t>. Видишь какое темное небо на этой картинке?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2" descr="C:\Users\Samsung\Google Диск\добро\написать\два года\new\картинки осень\пасмур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57325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Осенью небо часто бывает пасмурным, покрывается хмурыми тучами.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2" descr="C:\Users\Samsung\Google Диск\добро\написать\два года\new\картинки осень\пасмур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470775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Поздней осенью становится еще холоднее. По ночам бывают заморозки - на листьях и траве появляется иней: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3" descr="C:\Users\Samsung\Google Диск\добро\написать\два года\new\картинки осень\zamoroz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57338"/>
            <a:ext cx="61150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C:\Users\Samsung\Google Диск\добро\написать\два года\new\картинки осень\zamoroz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Многие животные осенью как и люди начинают «утепляться» – их шерсть становится гуще и пушистее. С такой густой и пушистой шерстью они точно не замерзнут зимой!</a:t>
            </a:r>
          </a:p>
        </p:txBody>
      </p:sp>
      <p:pic>
        <p:nvPicPr>
          <p:cNvPr id="23555" name="Picture 2" descr="C:\Users\Samsung\Google Диск\добро\написать\два года\new\картинки осень\звери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5894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Samsung\Google Диск\добро\написать\два года\new\картинки осень\звери9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412875"/>
            <a:ext cx="4321175" cy="3240088"/>
          </a:xfrm>
        </p:spPr>
      </p:pic>
      <p:pic>
        <p:nvPicPr>
          <p:cNvPr id="23557" name="Picture 4" descr="C:\Users\Samsung\Google Диск\добро\написать\два года\new\картинки осень\звери730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06888"/>
            <a:ext cx="45354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Осенью звери стараются сделать побольше запасов еды на зиму. Ведь зимой добыть еду не так уж просто! 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2" descr="C:\Users\Samsung\Google Диск\добро\написать\два года\new\картинки осень\звери 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7466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Samsung\Google Диск\добро\написать\два года\new\картинки осень\звери a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42291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Они складывают грибы, ягоды, корешки и орехи в норки и дупла.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8" name="Picture 2" descr="C:\Users\Samsung\Google Диск\добро\написать\два года\new\картинки осень\звери e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68413"/>
            <a:ext cx="5470525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img-fotki.yandex.ru/get/3709/pant-alexander.8/0_14d12_c4cbaa0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30829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algn="just" eaLnBrk="1" hangingPunct="1">
              <a:buFont typeface="Arial" charset="0"/>
              <a:buNone/>
            </a:pPr>
            <a:endParaRPr lang="ru-RU" sz="2000" smtClean="0"/>
          </a:p>
          <a:p>
            <a:pPr algn="just" eaLnBrk="1" hangingPunct="1">
              <a:buFont typeface="Arial" charset="0"/>
              <a:buNone/>
            </a:pPr>
            <a:endParaRPr lang="ru-RU" sz="20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2060848"/>
            <a:ext cx="22558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КОНЕЦ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Посмотри на эту картинку. Какая необычная природа! Какие разноцветные листья – красные, желтые, оранжевые! Почему все такое пестрое? Это значит наступила осень! Давай познакомимся с этим временем года получше!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6" name="Picture 2" descr="C:\Users\Samsung\Google Диск\добро\написать\два года\new\картинки осень\michigan_hiawatha_national_forest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Осенью листья на деревьях начинают менять свой цвет. Из зеленых они превращаются в красные, желтые, багряные. Посмотри какой разноцветный лес бывает осенью!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2" descr="C:\Users\Samsung\Google Диск\добро\написать\два года\new\картинки осень\пасмур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Постепенно дни становятся короче, а ночи длиннее. Вечером быстро начинает темнеть. Часто к концу прогулки на улице уже совсем темно.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2" descr="C:\Users\Samsung\Google Диск\добро\написать\два года\new\картинки осень\308_134747250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4702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Вместе с холодами осенью начинаются дожди. Все чаще моросит осенний дождик. 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6" descr="http://animashki2010.ucoz.ru/_ph/17/2/70565364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73517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 утрам стелются туманы.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Picture 2" descr="C:\Users\Samsung\Google Диск\добро\написать\два года\new\картинки осень\тума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98538"/>
            <a:ext cx="8612188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 утрам стелются туманы.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2" descr="C:\Users\Samsung\Google Диск\добро\написать\два года\new\картинки осень\туман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7771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 утрам стелются туманы.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2" descr="C:\Users\Samsung\Google Диск\добро\написать\два года\new\картинки осень\туман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2" r="2747"/>
          <a:stretch>
            <a:fillRect/>
          </a:stretch>
        </p:blipFill>
        <p:spPr bwMode="auto">
          <a:xfrm>
            <a:off x="250825" y="981075"/>
            <a:ext cx="84677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/>
              <a:t>Порывы ветра срывают с деревьев желтые, багряные и лиловые листья, которые устилают </a:t>
            </a:r>
            <a:r>
              <a:rPr lang="ru-RU" sz="2400" smtClean="0"/>
              <a:t>з</a:t>
            </a:r>
            <a:r>
              <a:rPr lang="en-US" sz="2400" smtClean="0"/>
              <a:t>емлю пестрым ковром. </a:t>
            </a:r>
            <a:endParaRPr lang="ru-RU" sz="2400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2" descr="C:\Users\Samsung\Google Диск\добро\написать\два года\new\картинки осень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085137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267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Посмотри на эту картинку. Какая необычная природа! Какие разноцветные листья – красные, желтые, оранжевые! Почему все такое пестрое? Это значит наступила осень! Давай познакомимся с этим временем года получше!</vt:lpstr>
      <vt:lpstr>Осенью листья на деревьях начинают менять свой цвет. Из зеленых они превращаются в красные, желтые, багряные. Посмотри какой разноцветный лес бывает осенью!</vt:lpstr>
      <vt:lpstr>Постепенно дни становятся короче, а ночи длиннее. Вечером быстро начинает темнеть. Часто к концу прогулки на улице уже совсем темно.</vt:lpstr>
      <vt:lpstr>Вместе с холодами осенью начинаются дожди. Все чаще моросит осенний дождик. </vt:lpstr>
      <vt:lpstr>По утрам стелются туманы.</vt:lpstr>
      <vt:lpstr>По утрам стелются туманы.</vt:lpstr>
      <vt:lpstr>По утрам стелются туманы.</vt:lpstr>
      <vt:lpstr>Порывы ветра срывают с деревьев желтые, багряные и лиловые листья, которые устилают землю пестрым ковром. </vt:lpstr>
      <vt:lpstr>Приглядись –  все листья с деревьев осыпались, небо затянуто серыми тучами. Такая природа бывает поздней осенью.</vt:lpstr>
      <vt:lpstr>Поздней осенью солнце выглядывает редко, дни становятся пасмурными. Видишь какое темное небо на этой картинке?</vt:lpstr>
      <vt:lpstr>Осенью небо часто бывает пасмурным, покрывается хмурыми тучами.</vt:lpstr>
      <vt:lpstr>Поздней осенью становится еще холоднее. По ночам бывают заморозки - на листьях и траве появляется иней:</vt:lpstr>
      <vt:lpstr>Многие животные осенью как и люди начинают «утепляться» – их шерсть становится гуще и пушистее. С такой густой и пушистой шерстью они точно не замерзнут зимой!</vt:lpstr>
      <vt:lpstr>Осенью звери стараются сделать побольше запасов еды на зиму. Ведь зимой добыть еду не так уж просто! </vt:lpstr>
      <vt:lpstr>Они складывают грибы, ягоды, корешки и орехи в норки и дупла.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cab30</cp:lastModifiedBy>
  <cp:revision>20</cp:revision>
  <dcterms:created xsi:type="dcterms:W3CDTF">2012-09-26T17:43:06Z</dcterms:created>
  <dcterms:modified xsi:type="dcterms:W3CDTF">2018-10-13T06:54:46Z</dcterms:modified>
</cp:coreProperties>
</file>