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8" r:id="rId4"/>
    <p:sldId id="259" r:id="rId5"/>
    <p:sldId id="302" r:id="rId6"/>
    <p:sldId id="257" r:id="rId7"/>
    <p:sldId id="260" r:id="rId8"/>
    <p:sldId id="262" r:id="rId9"/>
    <p:sldId id="268" r:id="rId10"/>
    <p:sldId id="269" r:id="rId11"/>
    <p:sldId id="272" r:id="rId12"/>
    <p:sldId id="273" r:id="rId13"/>
    <p:sldId id="276" r:id="rId14"/>
    <p:sldId id="277" r:id="rId15"/>
    <p:sldId id="281" r:id="rId16"/>
    <p:sldId id="282" r:id="rId17"/>
    <p:sldId id="284" r:id="rId18"/>
    <p:sldId id="285" r:id="rId19"/>
    <p:sldId id="287" r:id="rId20"/>
    <p:sldId id="288" r:id="rId21"/>
    <p:sldId id="304" r:id="rId22"/>
    <p:sldId id="30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A7C"/>
    <a:srgbClr val="663300"/>
    <a:srgbClr val="4C5F27"/>
    <a:srgbClr val="CC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C4B-BF36-4236-A950-CE60AA422DD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2EB-5A9F-4A84-AE6E-C38390BB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C4B-BF36-4236-A950-CE60AA422DD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2EB-5A9F-4A84-AE6E-C38390BB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C4B-BF36-4236-A950-CE60AA422DD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2EB-5A9F-4A84-AE6E-C38390BB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C4B-BF36-4236-A950-CE60AA422DD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2EB-5A9F-4A84-AE6E-C38390BB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C4B-BF36-4236-A950-CE60AA422DD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2EB-5A9F-4A84-AE6E-C38390BB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C4B-BF36-4236-A950-CE60AA422DD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2EB-5A9F-4A84-AE6E-C38390BB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C4B-BF36-4236-A950-CE60AA422DD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2EB-5A9F-4A84-AE6E-C38390BB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C4B-BF36-4236-A950-CE60AA422DD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2EB-5A9F-4A84-AE6E-C38390BB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C4B-BF36-4236-A950-CE60AA422DD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2EB-5A9F-4A84-AE6E-C38390BB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C4B-BF36-4236-A950-CE60AA422DD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2EB-5A9F-4A84-AE6E-C38390BB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C4B-BF36-4236-A950-CE60AA422DD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2EB-5A9F-4A84-AE6E-C38390BB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C6C4B-BF36-4236-A950-CE60AA422DDA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7D2EB-5A9F-4A84-AE6E-C38390BBD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A7C">
            <a:alpha val="8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48577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66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  чего начинается Родина  </a:t>
            </a:r>
            <a:r>
              <a:rPr lang="ru-RU" sz="6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-2786114" y="3429000"/>
            <a:ext cx="6429420" cy="1588"/>
          </a:xfrm>
          <a:prstGeom prst="line">
            <a:avLst/>
          </a:prstGeom>
          <a:ln w="254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2844" y="6143644"/>
            <a:ext cx="8358246" cy="1588"/>
          </a:xfrm>
          <a:prstGeom prst="line">
            <a:avLst/>
          </a:prstGeom>
          <a:ln w="254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2844" y="6072206"/>
            <a:ext cx="7572428" cy="1588"/>
          </a:xfrm>
          <a:prstGeom prst="line">
            <a:avLst/>
          </a:prstGeom>
          <a:ln w="15875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31432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Город расположен на левом берегу реки Дон. Сначала не было у городка такого красивого названия. Именовался он слободой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Тёшевской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 названию речушки, впадавшей в Дон.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веке слободу переименовали в уездный город Задонской  (а более кратко Задонск) Воронежского наместничества.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Задонск расположен на старой Тифлисской дороге, которая связывала Петербург, Москву с Воронежем и шла далее на юг. Вот почему со времён Петра Первого славился город своими ямщиками.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Через него доставляли государеву почту с Воронежских верфей, здесь останавливались курьеры, чтобы сменить лошадей.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41dc0e69-pirozhok-v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357562"/>
            <a:ext cx="5072098" cy="338139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33"/>
            <a:ext cx="8858312" cy="664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1"/>
            <a:ext cx="8643998" cy="35719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На севере области по обоим берегам реки Дон расположен г. Данков. Первое упоминание дошло до нас из летописей 1146 года. Здесь упоминался город Дубок, так как в древности были здесь непроходимые дремучие леса. Через этот городок проходили торговые пути, но в 1237 году полчища Батыя сожгли Дубок. А через некоторое время люди возвели новое лёгкое укрепление, на котором постоянно несли службу конные воины. При приближении врага воины давали знать об этом населению.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1563 году был сооружён город-крепость Данков.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Славился город своими ярмарками, на которые съезжались купцы и крестьяне из других городов торговать лошадьми. Недаром на гербе города на зелёном поле изображён конь.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7" name="Рисунок 6" descr="1417753251131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16" y="3286124"/>
            <a:ext cx="5206584" cy="342902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10687" cy="6608015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Coat_of_Arms_of_Usman_(Lipetsk_oblast)_(178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7" y="500042"/>
            <a:ext cx="2228057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3"/>
            <a:ext cx="8786874" cy="2857519"/>
          </a:xfrm>
        </p:spPr>
        <p:txBody>
          <a:bodyPr>
            <a:normAutofit fontScale="85000" lnSpcReduction="10000"/>
          </a:bodyPr>
          <a:lstStyle/>
          <a:p>
            <a:pPr marL="0" indent="-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Город заложен в 1645 году на правом берегу реки Усмань по Указу государеву Михаила Фёдоровича Романова для охраны южных границ  государства. Город был окружён дубовой оградой высотой 5 метров с восемью четырёхугольными башнями. Посередине западной стены стояла большая проезжая башня высотой 19 метров. На караульном чердаке висел «вестовой колокол», который поднимал тревогу при появлении кочевников и звоном своим собирал население на битву с врагом. Четырнадцатипудовый колокол  (239 кг) с этой башни сохранился и находится в музее. Колокол датируется 1681 годом, надпись на нём гласит: «190 года октября в 14 день по уходу Великого государя дан изразряду Вестовой весу в нём 14 пуд 37 гривенок».</a:t>
            </a:r>
          </a:p>
          <a:p>
            <a:pPr marL="0" indent="-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Население занималось земледелием, и это отражено на гербе города, который ему был дан в 1781 году. На гербе изображена сложенная из снопов копна хлеба.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0_19d087_e2f63637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008" y="3643314"/>
            <a:ext cx="4571090" cy="30340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0_19ce59_ef3d7083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1" y="3324520"/>
            <a:ext cx="5000661" cy="33191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0_19d088_752a9514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2857496"/>
            <a:ext cx="2143140" cy="157163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786874" cy="6590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3"/>
            <a:ext cx="8786874" cy="321470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Город расположен на реке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Матыра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 30 км от Липецка. Легенда связывает название этого города с Петром Первым.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Дождливой осенью 1695 года на пути из Липецка в Воронеж, где царь наметил основать судоверфи, его карета завязла в трясине по самые ступицы колёс. Шестёрка серых лошадей совсем выбилась из сил. Пришлось ждать обоз, с которым гнали в Воронеж на работу крестьян и ремесленников. Люди на руках вынесли карету с царём. Петр не вышел из кареты и повелел впредь этот странный населённый пункт – чересчур хваткий, кованых колес не жалеющий, именовать коротко и ясно – «Грязи».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Шли годы. Это странное местечко превратилось в железнодорожный посёлок, а затем в 1938 году стал городом  -  крупным железнодорожным узлом на Юго-Восточной железной дороге.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stor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286124"/>
            <a:ext cx="5786478" cy="32861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i_0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519" y="3071810"/>
            <a:ext cx="2679447" cy="355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643735"/>
          </a:xfrm>
        </p:spPr>
      </p:pic>
      <p:pic>
        <p:nvPicPr>
          <p:cNvPr id="5" name="Рисунок 4" descr="90px-Coat_of_arms_chaplygi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857232"/>
            <a:ext cx="2027295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65c4181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571876"/>
            <a:ext cx="46434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358246" cy="3786214"/>
          </a:xfrm>
        </p:spPr>
        <p:txBody>
          <a:bodyPr>
            <a:normAutofit fontScale="4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</a:t>
            </a:r>
            <a:r>
              <a:rPr lang="ru-RU" sz="3400" dirty="0" smtClean="0"/>
              <a:t>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Город расположен в 85 км к северу от Липецка на реке Становая Ряса.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В 1702 году Пётр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ехал  через село Слободское вместе с князем Меньшиковым. Село это очень понравилось Петру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 он подарил его Меньшикову.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Здесь Меньшиков построил небольшую крепость по голландскому образцу. Она имела пятиугольную форму, 5 фортов и была окружена земляным валом и рвом, наполненным водой. Высота валов и глубина рвов достигала 3-х саженей, а ширина рвов – 10 саженей. Был выстроен великолепный дом со множеством комнат.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Название этой крепости придумал Петр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–«ОРАНЕНБУРГ»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Крепость была выполнена в голландском стиле, да и название, данное ей в переводе с голландского означает «Оранжевый город» или «апельсиновый город».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В 1778 году Раненбург стал уездным центром Рязанского наместничества.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Ему был дан герб: «в серебряном поле яблокового дерева ветви с плодами, положенными крестообразно».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В 1948 году город переименован в Чаплыгин, в честь выдающегося учёного академика С.А. Чаплыгина.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607220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Чертёж крепости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«ОРАНЕНБУРГ»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482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extBox 4"/>
          <p:cNvSpPr txBox="1"/>
          <p:nvPr/>
        </p:nvSpPr>
        <p:spPr>
          <a:xfrm>
            <a:off x="142844" y="2000240"/>
            <a:ext cx="6643734" cy="1908215"/>
          </a:xfrm>
          <a:prstGeom prst="rect">
            <a:avLst/>
          </a:prstGeom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МАЛАЯ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entury" pitchFamily="18" charset="0"/>
                <a:cs typeface="Times New Roman" pitchFamily="18" charset="0"/>
              </a:rPr>
              <a:t>потому  что  это маленькая  частичка моей необъятной страны.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Century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42852"/>
            <a:ext cx="75009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Batang" pitchFamily="18" charset="-127"/>
                <a:cs typeface="Times New Roman" pitchFamily="18" charset="0"/>
              </a:rPr>
              <a:t>МОЯ  МАЛАЯ  РОДИНА</a:t>
            </a:r>
          </a:p>
          <a:p>
            <a:endParaRPr lang="ru-RU" dirty="0"/>
          </a:p>
        </p:txBody>
      </p:sp>
      <p:sp useBgFill="1">
        <p:nvSpPr>
          <p:cNvPr id="7" name="TextBox 6"/>
          <p:cNvSpPr txBox="1"/>
          <p:nvPr/>
        </p:nvSpPr>
        <p:spPr>
          <a:xfrm>
            <a:off x="214282" y="928670"/>
            <a:ext cx="8429684" cy="1077218"/>
          </a:xfrm>
          <a:prstGeom prst="rect">
            <a:avLst/>
          </a:prstGeom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МОЯ</a:t>
            </a:r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entury" pitchFamily="18" charset="0"/>
                <a:cs typeface="Times New Roman" pitchFamily="18" charset="0"/>
              </a:rPr>
              <a:t>потому что здесь  моя  семья, мои  друзья, мой дом, моя улица, моя школа…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214283" y="3714753"/>
            <a:ext cx="3786214" cy="2062103"/>
          </a:xfrm>
          <a:prstGeom prst="rect">
            <a:avLst/>
          </a:prstGeom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" pitchFamily="18" charset="0"/>
                <a:cs typeface="Times New Roman" pitchFamily="18" charset="0"/>
              </a:rPr>
              <a:t>РОДИНА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entury" pitchFamily="18" charset="0"/>
                <a:cs typeface="Times New Roman" pitchFamily="18" charset="0"/>
              </a:rPr>
              <a:t>потому что  здесь живут  родные моему  сердцу люди.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plash.gif"/>
          <p:cNvPicPr>
            <a:picLocks noGrp="1" noChangeAspect="1"/>
          </p:cNvPicPr>
          <p:nvPr>
            <p:ph idx="1"/>
          </p:nvPr>
        </p:nvPicPr>
        <p:blipFill>
          <a:blip r:embed="rId2">
            <a:lum bright="8000" contrast="34000"/>
          </a:blip>
          <a:stretch>
            <a:fillRect/>
          </a:stretch>
        </p:blipFill>
        <p:spPr>
          <a:xfrm>
            <a:off x="4071935" y="2143116"/>
            <a:ext cx="5072066" cy="471488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3929089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Лебедянь находится в 65 км северо-западнее Липецка, на реке Дон. Первое письменное упоминание о Лебедянской крепости относится к 1613 году, а в 1615 году Лебедянь становится городом. Название городу было дано по имени речушки Лебедянки, где водилось множество лебедей (речка эта пересохла, в настоящее время место, где она протекала, называется «Ключи»).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На гербе Лебедяни изображение лебедя («птица-лебедь в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голубом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поле, означающая имя сего города»).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Лебедянь была городом-крепостью и в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в.в. защищала южные границы Русского государства, а затем потеряла своё боевое значение и стала городом с развитой промышленностью. Были построены заводы, фабрики и пищевые комбинаты.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Вокруг Лебедяни раскинулись прекрасные яблоневые сады, которые наполняют город ароматом зелёных яблок.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482272"/>
            <a:ext cx="5286412" cy="331533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7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65_let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14287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 descr="046_bi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9144000" cy="51389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847120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3999" cy="60722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Содержимое 3" descr="421a33b04abe6cc3f09f6f34b23bc3d89efdfb5c_hig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500042"/>
            <a:ext cx="4714908" cy="3294754"/>
          </a:xfrm>
          <a:effectLst>
            <a:softEdge rad="635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22841" cy="6542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794279" cy="6452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7251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Содержимое 11" descr="Happy-Birthday-card-23-06-0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317500"/>
          </a:effectLst>
        </p:spPr>
      </p:pic>
      <p:pic>
        <p:nvPicPr>
          <p:cNvPr id="13" name="Рисунок 12" descr="200-100_banner_65_let_lip_obl_kopi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390" y="571480"/>
            <a:ext cx="5857916" cy="292895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0"/>
          </a:effectLst>
        </p:spPr>
      </p:pic>
      <p:pic>
        <p:nvPicPr>
          <p:cNvPr id="14" name="Рисунок 13" descr="235606_14116749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00438"/>
            <a:ext cx="165342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68" y="155514"/>
            <a:ext cx="8746179" cy="6559634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571480"/>
            <a:ext cx="414340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m-muzej-eleckogo-kruzheva_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42852"/>
            <a:ext cx="6000894" cy="41408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14-700x4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714752"/>
            <a:ext cx="4429156" cy="29485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94693_9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2214554"/>
            <a:ext cx="2038332" cy="29100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pelerin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857760"/>
            <a:ext cx="2405047" cy="18037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3143240" cy="6357982"/>
          </a:xfrm>
          <a:blipFill>
            <a:blip r:embed="rId2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dirty="0" smtClean="0"/>
              <a:t>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Еле́цкое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кру́жево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вид русского кружева, которое плетётся на коклюшках. Существует с начала ХХ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века. Центр -город Елец (Липецкая область). Елецкие кружева более тонкие и лёгкие.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77113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879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  чего начинается Родина  ?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Geography</dc:creator>
  <cp:lastModifiedBy>Geography</cp:lastModifiedBy>
  <cp:revision>131</cp:revision>
  <dcterms:created xsi:type="dcterms:W3CDTF">2019-01-15T09:41:33Z</dcterms:created>
  <dcterms:modified xsi:type="dcterms:W3CDTF">2019-03-26T05:50:09Z</dcterms:modified>
</cp:coreProperties>
</file>