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C3B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65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8D9EA-4043-49CA-8966-55EEB86BB95F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526D4-B6CB-4D5D-BC58-6114BDB467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8D9EA-4043-49CA-8966-55EEB86BB95F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526D4-B6CB-4D5D-BC58-6114BDB467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8D9EA-4043-49CA-8966-55EEB86BB95F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526D4-B6CB-4D5D-BC58-6114BDB467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8D9EA-4043-49CA-8966-55EEB86BB95F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526D4-B6CB-4D5D-BC58-6114BDB467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8D9EA-4043-49CA-8966-55EEB86BB95F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526D4-B6CB-4D5D-BC58-6114BDB467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8D9EA-4043-49CA-8966-55EEB86BB95F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526D4-B6CB-4D5D-BC58-6114BDB467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8D9EA-4043-49CA-8966-55EEB86BB95F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526D4-B6CB-4D5D-BC58-6114BDB467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8D9EA-4043-49CA-8966-55EEB86BB95F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526D4-B6CB-4D5D-BC58-6114BDB467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8D9EA-4043-49CA-8966-55EEB86BB95F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526D4-B6CB-4D5D-BC58-6114BDB467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8D9EA-4043-49CA-8966-55EEB86BB95F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526D4-B6CB-4D5D-BC58-6114BDB467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8D9EA-4043-49CA-8966-55EEB86BB95F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526D4-B6CB-4D5D-BC58-6114BDB467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8D9EA-4043-49CA-8966-55EEB86BB95F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526D4-B6CB-4D5D-BC58-6114BDB467B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-389" r="3869"/>
          <a:stretch>
            <a:fillRect/>
          </a:stretch>
        </p:blipFill>
        <p:spPr>
          <a:xfrm>
            <a:off x="1187624" y="2132856"/>
            <a:ext cx="6552728" cy="4525963"/>
          </a:xfrm>
        </p:spPr>
      </p:pic>
      <p:sp>
        <p:nvSpPr>
          <p:cNvPr id="5" name="Прямоугольник 4"/>
          <p:cNvSpPr/>
          <p:nvPr/>
        </p:nvSpPr>
        <p:spPr>
          <a:xfrm>
            <a:off x="251520" y="332656"/>
            <a:ext cx="868332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7200" b="1" dirty="0" smtClean="0">
                <a:solidFill>
                  <a:srgbClr val="7C3B06"/>
                </a:solidFill>
                <a:latin typeface="Times New Roman" pitchFamily="18" charset="0"/>
                <a:cs typeface="Times New Roman" pitchFamily="18" charset="0"/>
              </a:rPr>
              <a:t>«Для тебя, Россия!»</a:t>
            </a:r>
            <a:r>
              <a:rPr lang="ru-RU" sz="6000" b="1" dirty="0" smtClean="0">
                <a:solidFill>
                  <a:srgbClr val="7C3B0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b="1" dirty="0" smtClean="0">
                <a:solidFill>
                  <a:srgbClr val="7C3B0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Девиз Пётра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Петро́вича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Семёнов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-Тян-Ша́нск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ого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slide-9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55922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3143248"/>
            <a:ext cx="4214810" cy="1143000"/>
          </a:xfrm>
        </p:spPr>
        <p:txBody>
          <a:bodyPr>
            <a:noAutofit/>
          </a:bodyPr>
          <a:lstStyle/>
          <a:p>
            <a:pPr algn="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Пётр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Петро́вич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b="1" dirty="0" smtClean="0">
                <a:latin typeface="Times New Roman" pitchFamily="18" charset="0"/>
                <a:cs typeface="Times New Roman" pitchFamily="18" charset="0"/>
              </a:rPr>
              <a:t>Семёнов-Тян-Ша́нский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— русский географ, ботаник, статистик, экономист, государственный и общественный деятель.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671804" y="142852"/>
            <a:ext cx="4257894" cy="642942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6C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620688"/>
            <a:ext cx="9202747" cy="5445224"/>
          </a:xfrm>
        </p:spPr>
      </p:pic>
    </p:spTree>
    <p:extLst>
      <p:ext uri="{BB962C8B-B14F-4D97-AF65-F5344CB8AC3E}">
        <p14:creationId xmlns:p14="http://schemas.microsoft.com/office/powerpoint/2010/main" val="255022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  <p:extLst>
      <p:ext uri="{BB962C8B-B14F-4D97-AF65-F5344CB8AC3E}">
        <p14:creationId xmlns:p14="http://schemas.microsoft.com/office/powerpoint/2010/main" val="83531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  <p:extLst>
      <p:ext uri="{BB962C8B-B14F-4D97-AF65-F5344CB8AC3E}">
        <p14:creationId xmlns:p14="http://schemas.microsoft.com/office/powerpoint/2010/main" val="312147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24</Words>
  <Application>Microsoft Office PowerPoint</Application>
  <PresentationFormat>Экран (4:3)</PresentationFormat>
  <Paragraphs>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Пётр Петро́вич Семёнов-Тян-Ша́нский— русский географ, ботаник, статистик, экономист, государственный и общественный деятель.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Михаил</cp:lastModifiedBy>
  <cp:revision>14</cp:revision>
  <dcterms:created xsi:type="dcterms:W3CDTF">2019-02-05T10:40:23Z</dcterms:created>
  <dcterms:modified xsi:type="dcterms:W3CDTF">2019-02-07T09:06:36Z</dcterms:modified>
</cp:coreProperties>
</file>