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ADB-06D4-4304-B961-A90E87847151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D2C3-D9DE-48E7-96F8-A39142E32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ADB-06D4-4304-B961-A90E87847151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D2C3-D9DE-48E7-96F8-A39142E32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ADB-06D4-4304-B961-A90E87847151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D2C3-D9DE-48E7-96F8-A39142E32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ADB-06D4-4304-B961-A90E87847151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D2C3-D9DE-48E7-96F8-A39142E32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ADB-06D4-4304-B961-A90E87847151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D2C3-D9DE-48E7-96F8-A39142E32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ADB-06D4-4304-B961-A90E87847151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D2C3-D9DE-48E7-96F8-A39142E32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ADB-06D4-4304-B961-A90E87847151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D2C3-D9DE-48E7-96F8-A39142E32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ADB-06D4-4304-B961-A90E87847151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D2C3-D9DE-48E7-96F8-A39142E32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ADB-06D4-4304-B961-A90E87847151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D2C3-D9DE-48E7-96F8-A39142E32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ADB-06D4-4304-B961-A90E87847151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D2C3-D9DE-48E7-96F8-A39142E32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ADB-06D4-4304-B961-A90E87847151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D2C3-D9DE-48E7-96F8-A39142E32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6BADB-06D4-4304-B961-A90E87847151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7D2C3-D9DE-48E7-96F8-A39142E32E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Антоновские яблоки</a:t>
            </a:r>
            <a:endParaRPr lang="ru-RU" dirty="0"/>
          </a:p>
        </p:txBody>
      </p:sp>
      <p:pic>
        <p:nvPicPr>
          <p:cNvPr id="4" name="Содержимое 3" descr="yabloki-v6_or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85860"/>
            <a:ext cx="9144000" cy="557214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Антоновские яблоки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Антоновские яблоки</dc:title>
  <dc:creator>admin</dc:creator>
  <cp:lastModifiedBy>admin</cp:lastModifiedBy>
  <cp:revision>1</cp:revision>
  <dcterms:created xsi:type="dcterms:W3CDTF">2016-10-26T11:15:16Z</dcterms:created>
  <dcterms:modified xsi:type="dcterms:W3CDTF">2016-10-26T11:22:25Z</dcterms:modified>
</cp:coreProperties>
</file>