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82" r:id="rId4"/>
    <p:sldId id="281" r:id="rId5"/>
    <p:sldId id="260" r:id="rId6"/>
    <p:sldId id="264" r:id="rId7"/>
    <p:sldId id="265" r:id="rId8"/>
    <p:sldId id="267" r:id="rId9"/>
    <p:sldId id="262" r:id="rId10"/>
    <p:sldId id="268" r:id="rId11"/>
    <p:sldId id="263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9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Технология </a:t>
            </a:r>
            <a:r>
              <a:rPr lang="ru-RU" b="1" dirty="0" err="1" smtClean="0"/>
              <a:t>деятельностного</a:t>
            </a:r>
            <a:r>
              <a:rPr lang="ru-RU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метода на уроках математики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ru-RU" sz="2800" b="1" i="1" dirty="0" smtClean="0">
                <a:latin typeface="+mj-lt"/>
                <a:cs typeface="Times New Roman" panose="02020603050405020304" pitchFamily="18" charset="0"/>
              </a:rPr>
              <a:t>Научиться </a:t>
            </a:r>
            <a:r>
              <a:rPr lang="ru-RU" sz="2800" b="1" i="1" dirty="0" smtClean="0">
                <a:latin typeface="+mj-lt"/>
                <a:cs typeface="Times New Roman" panose="02020603050405020304" pitchFamily="18" charset="0"/>
              </a:rPr>
              <a:t>играть на </a:t>
            </a:r>
            <a:r>
              <a:rPr lang="ru-RU" sz="2800" b="1" i="1" smtClean="0">
                <a:latin typeface="+mj-lt"/>
                <a:cs typeface="Times New Roman" panose="02020603050405020304" pitchFamily="18" charset="0"/>
              </a:rPr>
              <a:t>флейте </a:t>
            </a:r>
            <a:endParaRPr lang="ru-RU" sz="2800" b="1" i="1" smtClean="0">
              <a:latin typeface="+mj-lt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800" b="1" i="1" smtClean="0">
                <a:latin typeface="+mj-lt"/>
                <a:cs typeface="Times New Roman" panose="02020603050405020304" pitchFamily="18" charset="0"/>
              </a:rPr>
              <a:t>можно</a:t>
            </a:r>
            <a:r>
              <a:rPr lang="ru-RU" sz="2800" b="1" i="1" dirty="0" smtClean="0">
                <a:latin typeface="+mj-lt"/>
                <a:cs typeface="Times New Roman" panose="02020603050405020304" pitchFamily="18" charset="0"/>
              </a:rPr>
              <a:t>, только играя </a:t>
            </a:r>
            <a:r>
              <a:rPr lang="ru-RU" sz="2800" b="1" i="1" dirty="0" smtClean="0">
                <a:latin typeface="+mj-lt"/>
                <a:cs typeface="Times New Roman" panose="02020603050405020304" pitchFamily="18" charset="0"/>
              </a:rPr>
              <a:t>самому.</a:t>
            </a:r>
          </a:p>
          <a:p>
            <a:pPr marL="0" indent="0" algn="r">
              <a:buNone/>
            </a:pPr>
            <a:r>
              <a:rPr lang="ru-RU" sz="2800" b="1" i="1" dirty="0" smtClean="0">
                <a:latin typeface="+mj-lt"/>
                <a:cs typeface="Times New Roman" panose="02020603050405020304" pitchFamily="18" charset="0"/>
              </a:rPr>
              <a:t>Сократ</a:t>
            </a:r>
            <a:r>
              <a:rPr lang="ru-RU" sz="2800" i="1" dirty="0" smtClean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</a:t>
            </a:r>
          </a:p>
          <a:p>
            <a:pPr marL="0" indent="0" algn="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ОАУ С(К)О школы-интерната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III-IV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</a:t>
            </a:r>
          </a:p>
          <a:p>
            <a:pPr marL="0" indent="0" algn="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Арефьева В. И.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99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92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51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13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27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38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57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93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83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38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79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94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17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49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42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31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27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Autofit/>
          </a:bodyPr>
          <a:lstStyle/>
          <a:p>
            <a:r>
              <a:rPr lang="ru-RU" sz="3600" dirty="0" smtClean="0"/>
              <a:t>1 этап урока. Самоопределение к деятельности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Цель урока:</a:t>
            </a:r>
          </a:p>
          <a:p>
            <a:pPr marL="0" indent="0">
              <a:buNone/>
            </a:pPr>
            <a:r>
              <a:rPr lang="ru-RU" sz="2000" dirty="0" smtClean="0"/>
              <a:t>1. Включить учащихся в учебную деятельность.</a:t>
            </a:r>
          </a:p>
          <a:p>
            <a:pPr marL="0" indent="0">
              <a:buNone/>
            </a:pPr>
            <a:r>
              <a:rPr lang="ru-RU" sz="2000" dirty="0" smtClean="0"/>
              <a:t>2. Определить содержательные рамки урока.</a:t>
            </a:r>
          </a:p>
          <a:p>
            <a:pPr marL="0" indent="0">
              <a:buNone/>
            </a:pPr>
            <a:r>
              <a:rPr lang="ru-RU" sz="2000" dirty="0" smtClean="0"/>
              <a:t>Эпиграфом сегодняшнего урока являются слова </a:t>
            </a:r>
          </a:p>
          <a:p>
            <a:pPr marL="0" indent="0" algn="ctr">
              <a:buNone/>
            </a:pPr>
            <a:r>
              <a:rPr lang="ru-RU" sz="2000" dirty="0" smtClean="0"/>
              <a:t>Ю. </a:t>
            </a:r>
            <a:r>
              <a:rPr lang="ru-RU" sz="2000" dirty="0" err="1" smtClean="0"/>
              <a:t>Синицина</a:t>
            </a:r>
            <a:r>
              <a:rPr lang="ru-RU" sz="2000" dirty="0" smtClean="0"/>
              <a:t>:</a:t>
            </a:r>
          </a:p>
          <a:p>
            <a:pPr marL="0" indent="0" algn="ctr">
              <a:buNone/>
            </a:pPr>
            <a:r>
              <a:rPr lang="ru-RU" sz="2000" i="1" dirty="0" smtClean="0">
                <a:solidFill>
                  <a:srgbClr val="FF0000"/>
                </a:solidFill>
              </a:rPr>
              <a:t>Чтоб к неведомым далям стремиться,</a:t>
            </a:r>
          </a:p>
          <a:p>
            <a:pPr marL="0" indent="0" algn="ctr">
              <a:buNone/>
            </a:pPr>
            <a:r>
              <a:rPr lang="ru-RU" sz="2000" i="1" dirty="0" smtClean="0">
                <a:solidFill>
                  <a:srgbClr val="FF0000"/>
                </a:solidFill>
              </a:rPr>
              <a:t>Чтобы космос себе подчинить,</a:t>
            </a:r>
          </a:p>
          <a:p>
            <a:pPr marL="0" indent="0" algn="ctr">
              <a:buNone/>
            </a:pPr>
            <a:r>
              <a:rPr lang="ru-RU" sz="2000" i="1" dirty="0" smtClean="0">
                <a:solidFill>
                  <a:srgbClr val="FF0000"/>
                </a:solidFill>
              </a:rPr>
              <a:t>Надо много работать и много учиться,</a:t>
            </a:r>
          </a:p>
          <a:p>
            <a:pPr marL="0" indent="0" algn="ctr">
              <a:buNone/>
            </a:pPr>
            <a:r>
              <a:rPr lang="ru-RU" sz="2000" i="1" dirty="0" smtClean="0">
                <a:solidFill>
                  <a:srgbClr val="FF0000"/>
                </a:solidFill>
              </a:rPr>
              <a:t>Надо честно по совести жить.</a:t>
            </a:r>
          </a:p>
          <a:p>
            <a:pPr marL="0" indent="0">
              <a:buNone/>
            </a:pPr>
            <a:r>
              <a:rPr lang="ru-RU" sz="2000" dirty="0" smtClean="0"/>
              <a:t>Над какой темой работали на предыдущем уроке?</a:t>
            </a:r>
          </a:p>
          <a:p>
            <a:pPr marL="0" indent="0">
              <a:buNone/>
            </a:pPr>
            <a:r>
              <a:rPr lang="ru-RU" sz="2000" dirty="0" smtClean="0"/>
              <a:t>Не хотели бы дальше расширить свои знания?</a:t>
            </a:r>
          </a:p>
          <a:p>
            <a:pPr marL="0" indent="0">
              <a:buNone/>
            </a:pPr>
            <a:r>
              <a:rPr lang="ru-RU" sz="2000" dirty="0" smtClean="0"/>
              <a:t>Тогда приступим для этого: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7224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0"/>
            <a:ext cx="936104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6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80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50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02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80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92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105</Words>
  <Application>Microsoft Office PowerPoint</Application>
  <PresentationFormat>Экран (4:3)</PresentationFormat>
  <Paragraphs>23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Технология деятельностного  метода на уроках математики</vt:lpstr>
      <vt:lpstr>Презентация PowerPoint</vt:lpstr>
      <vt:lpstr>1 этап урока. Самоопределение к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Артем</dc:creator>
  <cp:lastModifiedBy>ап</cp:lastModifiedBy>
  <cp:revision>9</cp:revision>
  <dcterms:created xsi:type="dcterms:W3CDTF">2014-11-04T18:41:57Z</dcterms:created>
  <dcterms:modified xsi:type="dcterms:W3CDTF">2014-11-05T10:10:48Z</dcterms:modified>
</cp:coreProperties>
</file>