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280" r:id="rId3"/>
    <p:sldId id="297" r:id="rId4"/>
    <p:sldId id="298" r:id="rId5"/>
    <p:sldId id="299" r:id="rId6"/>
    <p:sldId id="256" r:id="rId7"/>
    <p:sldId id="257" r:id="rId8"/>
    <p:sldId id="259" r:id="rId9"/>
    <p:sldId id="260" r:id="rId10"/>
    <p:sldId id="263" r:id="rId11"/>
    <p:sldId id="264" r:id="rId12"/>
    <p:sldId id="265" r:id="rId13"/>
    <p:sldId id="303" r:id="rId14"/>
    <p:sldId id="304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6FBE0-F466-4143-8E96-1FDD1A1E6ADE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B92D-90E3-4CFD-A547-EC82DACF9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6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3E64-8649-48E5-A6D3-7B8F3A2F3E5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E14D-2660-4FDC-BA91-5B1534051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воспитательной системы группы – социально – трудовой направленности.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373216"/>
            <a:ext cx="7427168" cy="4649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 : воспитатель </a:t>
            </a:r>
            <a:r>
              <a:rPr lang="ru-RU" dirty="0" err="1" smtClean="0"/>
              <a:t>Астанина</a:t>
            </a:r>
            <a:r>
              <a:rPr lang="ru-RU" dirty="0" smtClean="0"/>
              <a:t> А.М.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8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2012 год</a:t>
            </a:r>
            <a:endParaRPr lang="ru-RU" dirty="0"/>
          </a:p>
        </p:txBody>
      </p:sp>
      <p:pic>
        <p:nvPicPr>
          <p:cNvPr id="2050" name="Picture 2" descr="C:\Users\евген\Documents\IMG_1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мальчиков</a:t>
            </a:r>
            <a:endParaRPr lang="ru-RU" dirty="0"/>
          </a:p>
        </p:txBody>
      </p:sp>
      <p:pic>
        <p:nvPicPr>
          <p:cNvPr id="3074" name="Picture 2" descr="C:\Users\евген\Documents\SDC19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ребят</a:t>
            </a:r>
            <a:endParaRPr lang="ru-RU" dirty="0"/>
          </a:p>
        </p:txBody>
      </p:sp>
      <p:pic>
        <p:nvPicPr>
          <p:cNvPr id="4098" name="Picture 2" descr="C:\Users\евген\Documents\IMG_1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КАРТОШКА\SDC19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:\8 марта\IMG_1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вместе</a:t>
            </a:r>
            <a:endParaRPr lang="ru-RU" dirty="0"/>
          </a:p>
        </p:txBody>
      </p:sp>
      <p:pic>
        <p:nvPicPr>
          <p:cNvPr id="5122" name="Picture 2" descr="C:\Users\евген\Documents\IMG_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6146" name="Picture 2" descr="C:\Users\евген\Documents\IMG_1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Поздравления мамам</a:t>
            </a:r>
            <a:endParaRPr lang="ru-RU" dirty="0"/>
          </a:p>
        </p:txBody>
      </p:sp>
      <p:pic>
        <p:nvPicPr>
          <p:cNvPr id="8194" name="Picture 2" descr="C:\Users\евген\Documents\IMG_1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нечисть</a:t>
            </a:r>
            <a:endParaRPr lang="ru-RU" dirty="0"/>
          </a:p>
        </p:txBody>
      </p:sp>
      <p:pic>
        <p:nvPicPr>
          <p:cNvPr id="7170" name="Picture 2" descr="C:\Users\евген\Documents\IMG_1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Частушки</a:t>
            </a:r>
            <a:endParaRPr lang="ru-RU" dirty="0"/>
          </a:p>
        </p:txBody>
      </p:sp>
      <p:pic>
        <p:nvPicPr>
          <p:cNvPr id="9218" name="Picture 2" descr="C:\Users\евген\Documents\IMG_1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Программа : Воспитание и социализация детей со сложной патологией.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599" y="4077072"/>
            <a:ext cx="8229600" cy="4525963"/>
          </a:xfrm>
        </p:spPr>
        <p:txBody>
          <a:bodyPr/>
          <a:lstStyle/>
          <a:p>
            <a:r>
              <a:rPr lang="ru-RU" dirty="0" smtClean="0"/>
              <a:t>Цель : Подготовка детей  с ограниченными возможностями здоровья к полноценной жизни в обществе, формирование уверенности в своих силах.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Самоподготовка</a:t>
            </a:r>
            <a:endParaRPr lang="ru-RU" dirty="0"/>
          </a:p>
        </p:txBody>
      </p:sp>
      <p:pic>
        <p:nvPicPr>
          <p:cNvPr id="10242" name="Picture 2" descr="C:\Users\евген\Documents\IMG_1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девочек</a:t>
            </a:r>
            <a:endParaRPr lang="ru-RU" dirty="0"/>
          </a:p>
        </p:txBody>
      </p:sp>
      <p:pic>
        <p:nvPicPr>
          <p:cNvPr id="11266" name="Picture 2" descr="C:\Users\евген\Documents\SDC19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Сами играем и поем.</a:t>
            </a:r>
            <a:endParaRPr lang="ru-RU" dirty="0"/>
          </a:p>
        </p:txBody>
      </p:sp>
      <p:pic>
        <p:nvPicPr>
          <p:cNvPr id="2050" name="Picture 2" descr="C:\Users\Евгений\Desktop\фото\IMG_1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Трудовое воспитание, основы социализации и общения.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525963"/>
          </a:xfrm>
        </p:spPr>
        <p:txBody>
          <a:bodyPr/>
          <a:lstStyle/>
          <a:p>
            <a:r>
              <a:rPr lang="ru-RU" dirty="0" smtClean="0"/>
              <a:t>Цель: Усвоение норм общественного поведения, позволяющих активно участвовать в труде и общественной жизни производства, коллектива, приобщаться к социальной и культурной жизни общества. Формирование готовности к самообслуживанию на основе труда.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27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-Формирование и осмысление необходимости трудовой деятельности, развитие потребности трудиться.</a:t>
            </a:r>
            <a:br>
              <a:rPr lang="ru-RU" sz="3600" dirty="0" smtClean="0"/>
            </a:br>
            <a:r>
              <a:rPr lang="ru-RU" sz="3600" dirty="0" smtClean="0"/>
              <a:t>-Овладение общей ориентировкой в мире профессий и навыками профессионального труда.</a:t>
            </a:r>
            <a:br>
              <a:rPr lang="ru-RU" sz="3600" dirty="0" smtClean="0"/>
            </a:br>
            <a:r>
              <a:rPr lang="ru-RU" sz="3600" dirty="0" smtClean="0"/>
              <a:t>-Формирование практической и психологической готовности к труду.</a:t>
            </a:r>
            <a:br>
              <a:rPr lang="ru-RU" sz="3600" dirty="0" smtClean="0"/>
            </a:br>
            <a:r>
              <a:rPr lang="ru-RU" sz="3600" dirty="0" smtClean="0"/>
              <a:t>- Формирование потребности в труде в целях успешной социализации и самоопределения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165304"/>
            <a:ext cx="8229600" cy="4525963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97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Настя </a:t>
            </a:r>
            <a:r>
              <a:rPr lang="ru-RU" dirty="0"/>
              <a:t>Е</a:t>
            </a:r>
            <a:r>
              <a:rPr lang="ru-RU" dirty="0" smtClean="0"/>
              <a:t>горова и Степан Демин</a:t>
            </a:r>
            <a:endParaRPr lang="ru-RU" dirty="0"/>
          </a:p>
        </p:txBody>
      </p:sp>
      <p:pic>
        <p:nvPicPr>
          <p:cNvPr id="1026" name="Picture 2" descr="C:\Users\Евгений\Desktop\фото\IMG_1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0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643866" cy="62470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1026" name="Picture 2" descr="C:\Users\евген\Documents\SDC19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544666"/>
            <a:ext cx="6668815" cy="488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Наша группа.</a:t>
            </a:r>
            <a:endParaRPr lang="ru-RU" sz="3600" dirty="0"/>
          </a:p>
        </p:txBody>
      </p:sp>
      <p:pic>
        <p:nvPicPr>
          <p:cNvPr id="4" name="Содержимое 3" descr="IMG_1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мальчишки. </a:t>
            </a:r>
            <a:endParaRPr lang="ru-RU" sz="3200" dirty="0"/>
          </a:p>
        </p:txBody>
      </p:sp>
      <p:pic>
        <p:nvPicPr>
          <p:cNvPr id="6" name="Содержимое 5" descr="IMG_1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Наши девчонки.</a:t>
            </a:r>
            <a:endParaRPr lang="ru-RU" sz="3600" dirty="0"/>
          </a:p>
        </p:txBody>
      </p:sp>
      <p:pic>
        <p:nvPicPr>
          <p:cNvPr id="4" name="Содержимое 3" descr="IMG_1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134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Модель воспитательной системы группы – социально – трудовой направленности.</vt:lpstr>
      <vt:lpstr>      Программа : Воспитание и социализация детей со сложной патологией.</vt:lpstr>
      <vt:lpstr>Трудовое воспитание, основы социализации и общения.</vt:lpstr>
      <vt:lpstr>-Формирование и осмысление необходимости трудовой деятельности, развитие потребности трудиться. -Овладение общей ориентировкой в мире профессий и навыками профессионального труда. -Формирование практической и психологической готовности к труду. - Формирование потребности в труде в целях успешной социализации и самоопределения.</vt:lpstr>
      <vt:lpstr>Настя Егорова и Степан Демин</vt:lpstr>
      <vt:lpstr> .</vt:lpstr>
      <vt:lpstr>Наша группа.</vt:lpstr>
      <vt:lpstr>Наши мальчишки. </vt:lpstr>
      <vt:lpstr>Наши девчонки.</vt:lpstr>
      <vt:lpstr>2012 год</vt:lpstr>
      <vt:lpstr>Команда мальчиков</vt:lpstr>
      <vt:lpstr>В гостях у ребят</vt:lpstr>
      <vt:lpstr>Слайд 13</vt:lpstr>
      <vt:lpstr>Слайд 14</vt:lpstr>
      <vt:lpstr>Мы вместе</vt:lpstr>
      <vt:lpstr>2013 год</vt:lpstr>
      <vt:lpstr>Поздравления мамам</vt:lpstr>
      <vt:lpstr>Лесная нечисть</vt:lpstr>
      <vt:lpstr>Частушки</vt:lpstr>
      <vt:lpstr>Самоподготовка</vt:lpstr>
      <vt:lpstr>Команда девочек</vt:lpstr>
      <vt:lpstr>Сами играем и поем.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воспитателей, классных руководителей, родителей в группе как фактор реабилитации детей и их социальной активности.</dc:title>
  <dc:creator>евген</dc:creator>
  <cp:lastModifiedBy>Евгений</cp:lastModifiedBy>
  <cp:revision>23</cp:revision>
  <dcterms:created xsi:type="dcterms:W3CDTF">2013-03-23T13:09:46Z</dcterms:created>
  <dcterms:modified xsi:type="dcterms:W3CDTF">2015-10-27T11:14:21Z</dcterms:modified>
</cp:coreProperties>
</file>