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71BC-2FFE-4DAD-A15A-448AEFD23B3D}" type="datetimeFigureOut">
              <a:rPr lang="ru-RU" smtClean="0"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609A-E3CE-41A9-8583-1B2A440CA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5530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«Мой прадедушка»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F:\img094.jpg"/>
          <p:cNvPicPr>
            <a:picLocks noChangeAspect="1" noChangeArrowheads="1"/>
          </p:cNvPicPr>
          <p:nvPr/>
        </p:nvPicPr>
        <p:blipFill>
          <a:blip r:embed="rId2"/>
          <a:srcRect l="79561" t="11559" r="2416" b="67485"/>
          <a:stretch>
            <a:fillRect/>
          </a:stretch>
        </p:blipFill>
        <p:spPr bwMode="auto">
          <a:xfrm>
            <a:off x="428596" y="1400161"/>
            <a:ext cx="3232570" cy="5172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2928934"/>
            <a:ext cx="5715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Исследовательская работа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«Война глазами её участника»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 ученика 4 «А» класса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Калинина Алексея</a:t>
            </a:r>
            <a:endParaRPr lang="ru-RU" sz="32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Новая папка\1228169374_cb569e9c355707b6ab17468443ae072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738964" cy="631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Новая папка\364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5" y="642918"/>
            <a:ext cx="845757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img094.jpg"/>
          <p:cNvPicPr>
            <a:picLocks noChangeAspect="1" noChangeArrowheads="1"/>
          </p:cNvPicPr>
          <p:nvPr/>
        </p:nvPicPr>
        <p:blipFill>
          <a:blip r:embed="rId2"/>
          <a:srcRect l="28500" t="34552" r="545" b="31732"/>
          <a:stretch>
            <a:fillRect/>
          </a:stretch>
        </p:blipFill>
        <p:spPr bwMode="auto">
          <a:xfrm>
            <a:off x="500034" y="500042"/>
            <a:ext cx="8194358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Новая папка\VOV9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64371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71480"/>
            <a:ext cx="9215438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Цель моей исследовательской работы: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Узнать как можно больше о Великой Отечественной Войне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из рассказов близких людей.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100" b="1" dirty="0">
              <a:solidFill>
                <a:srgbClr val="002060"/>
              </a:solidFill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100" b="1" dirty="0">
              <a:solidFill>
                <a:srgbClr val="002060"/>
              </a:solidFill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100" b="1" dirty="0">
              <a:solidFill>
                <a:srgbClr val="002060"/>
              </a:solidFill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Задачи 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Изучить архивы прадедушки.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Сравнить приобретённые знания и имеющиеся.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Подобрать фотографии из архива.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Узнать о жизни и подвигах прадедушки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 и его однополчан.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147170_fbf9a6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F:\img094.jpg"/>
          <p:cNvPicPr>
            <a:picLocks noChangeAspect="1" noChangeArrowheads="1"/>
          </p:cNvPicPr>
          <p:nvPr/>
        </p:nvPicPr>
        <p:blipFill>
          <a:blip r:embed="rId2"/>
          <a:srcRect l="28744" t="11587" r="25324" b="66761"/>
          <a:stretch>
            <a:fillRect/>
          </a:stretch>
        </p:blipFill>
        <p:spPr bwMode="auto">
          <a:xfrm>
            <a:off x="642910" y="785794"/>
            <a:ext cx="7819485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img096.jpg"/>
          <p:cNvPicPr>
            <a:picLocks noChangeAspect="1" noChangeArrowheads="1"/>
          </p:cNvPicPr>
          <p:nvPr/>
        </p:nvPicPr>
        <p:blipFill>
          <a:blip r:embed="rId2" cstate="print"/>
          <a:srcRect l="33106" t="9872" r="15533" b="37326"/>
          <a:stretch>
            <a:fillRect/>
          </a:stretch>
        </p:blipFill>
        <p:spPr bwMode="auto">
          <a:xfrm rot="20687915">
            <a:off x="546611" y="346104"/>
            <a:ext cx="3254159" cy="46034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8992" y="285728"/>
            <a:ext cx="57150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Ветераны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Победу добывая для народа, 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Ползли вперед, мы под огнем не раз…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Фронтовики! Все меньше год от года 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На перекличках встреч бывает нас. 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Уходим, как положено из жизни,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Порой до срока, от тяжелых ран…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Наступит год такой, когда в </a:t>
            </a:r>
            <a:r>
              <a:rPr lang="ru-RU" sz="2400" b="1" i="1" dirty="0" smtClean="0">
                <a:solidFill>
                  <a:srgbClr val="002060"/>
                </a:solidFill>
              </a:rPr>
              <a:t>Отчизне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Останется последний ветеран,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Что шел сквозь дым путями огневыми,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В окопах мерз и наступал опять…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Чтоб Родина жила </a:t>
            </a:r>
            <a:r>
              <a:rPr lang="ru-RU" sz="2400" b="1" i="1" dirty="0" err="1">
                <a:solidFill>
                  <a:srgbClr val="002060"/>
                </a:solidFill>
              </a:rPr>
              <a:t>всевечно</a:t>
            </a:r>
            <a:r>
              <a:rPr lang="ru-RU" sz="2400" b="1" i="1" dirty="0">
                <a:solidFill>
                  <a:srgbClr val="002060"/>
                </a:solidFill>
              </a:rPr>
              <a:t> – имя его 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Весь мир наверно будет знать. 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Б.Е</a:t>
            </a:r>
            <a:r>
              <a:rPr lang="ru-RU" sz="2400" i="1" dirty="0">
                <a:solidFill>
                  <a:srgbClr val="002060"/>
                </a:solidFill>
              </a:rPr>
              <a:t>. Калинин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img095.jpg"/>
          <p:cNvPicPr>
            <a:picLocks noChangeAspect="1" noChangeArrowheads="1"/>
          </p:cNvPicPr>
          <p:nvPr/>
        </p:nvPicPr>
        <p:blipFill>
          <a:blip r:embed="rId2" cstate="print"/>
          <a:srcRect l="32537" t="9915" r="12316" b="33309"/>
          <a:stretch>
            <a:fillRect/>
          </a:stretch>
        </p:blipFill>
        <p:spPr bwMode="auto">
          <a:xfrm>
            <a:off x="214282" y="285728"/>
            <a:ext cx="3328170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714488"/>
            <a:ext cx="847950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Войну мы вспоминаем не затем,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Чтоб лишний раз победой похвалиться.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Мы просто повторяем вся и всем: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Подобному недолжно повториться.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Достоин разум зло преодолеть,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И люди лучшей участи достойны.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Но мало мира для себя хотеть,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Бороться надо, чтоб исчезли войны.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Б.Е. Калинин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Новая папка\ot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75" y="642918"/>
            <a:ext cx="8675225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Новая папка\06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31" y="571480"/>
            <a:ext cx="7986933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Новая папка\1201200145_5.jpg"/>
          <p:cNvPicPr>
            <a:picLocks noChangeAspect="1" noChangeArrowheads="1"/>
          </p:cNvPicPr>
          <p:nvPr/>
        </p:nvPicPr>
        <p:blipFill>
          <a:blip r:embed="rId2"/>
          <a:srcRect r="632" b="8750"/>
          <a:stretch>
            <a:fillRect/>
          </a:stretch>
        </p:blipFill>
        <p:spPr bwMode="auto">
          <a:xfrm>
            <a:off x="214282" y="642918"/>
            <a:ext cx="874088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СКО школа-интернат 3-4 вида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7</cp:revision>
  <dcterms:created xsi:type="dcterms:W3CDTF">2010-03-10T12:08:51Z</dcterms:created>
  <dcterms:modified xsi:type="dcterms:W3CDTF">2010-03-10T13:13:03Z</dcterms:modified>
</cp:coreProperties>
</file>