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63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35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21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303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9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70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07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8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14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16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6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1791-22DB-41C4-8A0B-17F67A4F57F4}" type="datetimeFigureOut">
              <a:rPr lang="ru-RU" smtClean="0"/>
              <a:pPr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1E82-9765-42F8-9FAF-700388F72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40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9" y="113157"/>
            <a:ext cx="11990832" cy="6744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9" y="1642310"/>
            <a:ext cx="12188951" cy="516906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4112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72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Ответ: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062" y="1442042"/>
            <a:ext cx="4628865" cy="45886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8384" y="128016"/>
            <a:ext cx="6833616" cy="67299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среднестатистической семье больше всего энергии расходует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бытовой прибор работает непрерывно. Тем не менее, есть ряд мер, которые помогут значительно сократить энергопотребление. Не ставьте холодильник близко к радиаторам отопления, вплотную к стене. Чем ниже температура теплообменника, расположенного на задней стенке холодильника, тем реже он включается. Регулярно размораживайте холодильник. Не ставьте в холодильник горячие или теплые продукты.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6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Вопрос № 2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838200" y="987552"/>
            <a:ext cx="10515600" cy="51937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 smtClean="0"/>
              <a:t>       Главным с точки зрения </a:t>
            </a:r>
            <a:r>
              <a:rPr lang="ru-RU" sz="3200" dirty="0" err="1" smtClean="0"/>
              <a:t>энергоэффективности</a:t>
            </a:r>
            <a:r>
              <a:rPr lang="ru-RU" sz="3200" dirty="0" smtClean="0"/>
              <a:t> при покупке автомобиля для вас должен стать вопрос: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В каком году произведен автомобиль?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На каком топливе работает автомобиль?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Какова марка автомобиля?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Сколько топлива потребляет автомобиль?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78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016" y="2249424"/>
            <a:ext cx="11887200" cy="46085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65125"/>
            <a:ext cx="11740896" cy="250609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сгорании одного литра бензина вырабатывается два с половиной килограмма углекислоты. Главным при покупке автомобиля для вас должен стать вопрос: 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ТОПЛИВА ОН ПОТРЕБЛЯЕТ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 В настоящее время на рынке присутствуют автомашины, потребляющие 4 литра бензина на 100 км и менее.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4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8277"/>
            <a:ext cx="10515600" cy="577964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Вопрос № 3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Примерно 40% потерь тепла в домах происходит через: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1. Вентиляцию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2. Дверные щели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3. Окна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4. Стены</a:t>
            </a:r>
            <a:endParaRPr lang="ru-RU" sz="3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5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6672" y="182880"/>
            <a:ext cx="6510528" cy="64190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оценкам специалистов, 40 % потерь тепла происходит через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Их дополнительная тепловая изоляция или замена на современные стеклопакеты может повысить температуру в помещении на 4-5°С, что позволит сократить затраты на дополнительное отопление. Чтобы привести окна в порядок, не обязательно устанавливать дорогостоящие стеклопакеты. В большинстве случаев достаточно утеплить их современными изоляционными материалами.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" y="1627632"/>
            <a:ext cx="4337685" cy="46268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3853" y="336542"/>
            <a:ext cx="1546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Ответ: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№ 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8448" y="932688"/>
            <a:ext cx="10331196" cy="543153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/>
              <a:t>Какая лампа наиболее </a:t>
            </a:r>
            <a:r>
              <a:rPr lang="ru-RU" sz="3200" dirty="0" err="1" smtClean="0"/>
              <a:t>энергоэффективная</a:t>
            </a:r>
            <a:r>
              <a:rPr lang="ru-RU" sz="3200" dirty="0" smtClean="0"/>
              <a:t>?    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ru-RU" dirty="0" smtClean="0"/>
              <a:t>Светодиодная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dirty="0" smtClean="0"/>
              <a:t>2. Лампа накаливания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dirty="0" smtClean="0"/>
              <a:t>3. </a:t>
            </a:r>
            <a:r>
              <a:rPr lang="ru-RU" dirty="0" err="1" smtClean="0"/>
              <a:t>Люминисцентная</a:t>
            </a:r>
            <a:endParaRPr lang="ru-RU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dirty="0" smtClean="0"/>
              <a:t>4. Паяльная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dirty="0" smtClean="0"/>
              <a:t>5. Керосиновая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57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4416" y="310896"/>
            <a:ext cx="5739384" cy="63642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лампа. Преимущества перед другими типами ламп: длительный срок службы, экономичное использование электроэнергии, безопасность использования, незначительное тепловыделение.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2061" y="464558"/>
            <a:ext cx="1546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Ответ: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76" y="1353312"/>
            <a:ext cx="5029200" cy="50292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7008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Вопрос № 5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4768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      Сколько процентов электроэнергии используется впустую, если зарядное устройство для сотового телефона оставлять включенным в сеть?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dirty="0" smtClean="0"/>
              <a:t>1.      0 %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2.      65 %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3.      95%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66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7840" y="402336"/>
            <a:ext cx="6614160" cy="62727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используется впустую, когда зарядное устройство подключено к розетке постоянно. Выключение из сети телевизора, видеомагнитофона, музыкального центра позволит снизить потребление электроэнергии в среднем до 300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кВт•ч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год. Зарядное устройство для мобильного телефона, оставленное включенным в розетку, нагревается, даже если телефон к нему не подключен. Это происходит потому, что устройство все равно потребляет электричество.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965" y="402336"/>
            <a:ext cx="1546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Ответ: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92" y="2011680"/>
            <a:ext cx="5246410" cy="35044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0764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9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Вопрос № 6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4104"/>
            <a:ext cx="10515600" cy="506895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      Какие виды электросчетчиков выгоднее использовать в быту?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err="1" smtClean="0"/>
              <a:t>однотарифные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 smtClean="0"/>
              <a:t>двухтарифные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трехтарифные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49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56" y="28727"/>
            <a:ext cx="10735055" cy="6829273"/>
          </a:xfr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xmlns="" val="40378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24" y="365126"/>
            <a:ext cx="11521440" cy="3091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ДВУХТАРИФНЫЕ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Функциональные возможности современных электронных счетчиков позволяют вести учет электроэнергии по зонам суток и даже по временам года. Энергетическая комиссия разделила сутки на две тарифные зоны – день (с 7.00 до 23.00) и ночь (с 23.00 до 7.00) – и установили для каждой отдельный тариф. При этом ночной тариф значительно ниже дневного, что дает возможность населению сократить расходы на оплату электроэнергии.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8735" y="2889504"/>
            <a:ext cx="5939183" cy="39144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6699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№ 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4104"/>
            <a:ext cx="10515600" cy="543471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Сколько процентов солнечного света поглощают грязные окна?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1. 30 %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2. 40%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3. 50%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28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712" y="252857"/>
            <a:ext cx="11652504" cy="23989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Запыленные стёкла могут поглощать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света.  Содержите их в надлежащей чистоте!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232" y="1434021"/>
            <a:ext cx="9753600" cy="55149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3866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1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№ 8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4128"/>
            <a:ext cx="10515600" cy="515283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       Накипь в электрочайнике увеличивает расход электроэнергии: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на 10%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на 20%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на 30%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90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6041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0" y="676656"/>
            <a:ext cx="5867400" cy="550030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Накипь образуется в результате многократного нагревания и кипячения воды и обладает малой теплопроводностью, поэтому вода в посуде с накипью нагревается медленно. В результате - потери энергии составляют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2408" y="407098"/>
            <a:ext cx="3161696" cy="3166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615086"/>
            <a:ext cx="4144676" cy="310963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4821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 № 9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5568"/>
            <a:ext cx="10515600" cy="506139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     Заполненный мешок для сбора пыли в пылесосе дает увеличение расхода электроэнергии: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на 20%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на 40%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на 30%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96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488" y="365125"/>
            <a:ext cx="2103120" cy="78701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Ответ: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3488" y="365125"/>
            <a:ext cx="4645152" cy="5815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40%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пылесоса на треть заполненный мешок для сбора пыли ухудшает всасывание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соответственно, на эту же величину возрастает расход потребления электроэнергии.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910" y="365125"/>
            <a:ext cx="5382578" cy="36198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034" y="3584447"/>
            <a:ext cx="3599148" cy="294771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5684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152" y="219456"/>
            <a:ext cx="3368040" cy="110610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Вопрос № 10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Во сколько раз энергосберегающие лампы могут снизить энергопотребление в квартире: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в 1,5 раза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в 2 раза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в 3 раза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76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464" y="145669"/>
            <a:ext cx="2395728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Ответ: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6208" y="986918"/>
            <a:ext cx="5760720" cy="603129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РАЗА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Замена ламп накаливания на современные энергосберегающие лампы, в среднем, может снизить потребление электроэнергии в квартире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раза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Затраты на их приобретение окупаются менее чем за год.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434656"/>
            <a:ext cx="6096000" cy="40671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8010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431">
              <a:srgbClr val="FFFFFF"/>
            </a:gs>
            <a:gs pos="71000">
              <a:srgbClr val="FFFFFF"/>
            </a:gs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87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39" y="631629"/>
            <a:ext cx="11437473" cy="6226371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827776" y="438757"/>
            <a:ext cx="6364224" cy="263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3800" dirty="0" smtClean="0">
                <a:solidFill>
                  <a:srgbClr val="C00000"/>
                </a:solidFill>
              </a:rPr>
              <a:t>Берегите электроэнергию! </a:t>
            </a:r>
          </a:p>
          <a:p>
            <a:pPr algn="r">
              <a:lnSpc>
                <a:spcPct val="150000"/>
              </a:lnSpc>
            </a:pPr>
            <a:r>
              <a:rPr lang="ru-RU" sz="3800" dirty="0" smtClean="0">
                <a:solidFill>
                  <a:srgbClr val="C00000"/>
                </a:solidFill>
              </a:rPr>
              <a:t>Расходуйте электричество с умом! </a:t>
            </a:r>
            <a:endParaRPr lang="ru-RU" sz="3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6073" y="83551"/>
            <a:ext cx="5745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Спасибо всем за внимание!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5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человек, пользуясь ежедневно современными благами цивилизации, оставляет свой энергетический след на планете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88" y="987552"/>
            <a:ext cx="10631424" cy="5870448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5968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7748" y="0"/>
            <a:ext cx="9144000" cy="6858000"/>
          </a:xfr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8156448" y="5833872"/>
            <a:ext cx="2779776" cy="768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3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584" y="0"/>
            <a:ext cx="9217152" cy="6899697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8875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624" y="128016"/>
            <a:ext cx="9738904" cy="686123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6213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826" y="0"/>
            <a:ext cx="10936347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0352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192" y="914400"/>
            <a:ext cx="10771632" cy="2331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Викторина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«Энергосбережение – не экономия, а умное потребление!»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7251" y="3712338"/>
            <a:ext cx="3157949" cy="31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01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Вопрос № 1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5296"/>
            <a:ext cx="10515600" cy="5449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  У какого бытового прибора среднестатистический расход электроэнергии за месяц больше, чем у других?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Компьютер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Холодильник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Телевизор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Стиральная машина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4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739</Words>
  <Application>Microsoft Office PowerPoint</Application>
  <PresentationFormat>Произвольный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Каждый человек, пользуясь ежедневно современными благами цивилизации, оставляет свой энергетический след на планете.</vt:lpstr>
      <vt:lpstr>Слайд 4</vt:lpstr>
      <vt:lpstr>Слайд 5</vt:lpstr>
      <vt:lpstr>Слайд 6</vt:lpstr>
      <vt:lpstr>Слайд 7</vt:lpstr>
      <vt:lpstr>Викторина  «Энергосбережение – не экономия, а умное потребление!»</vt:lpstr>
      <vt:lpstr>Вопрос № 1 </vt:lpstr>
      <vt:lpstr>Ответ:</vt:lpstr>
      <vt:lpstr>Вопрос № 2</vt:lpstr>
      <vt:lpstr>Ответ: При сгорании одного литра бензина вырабатывается два с половиной килограмма углекислоты. Главным при покупке автомобиля для вас должен стать вопрос: «СКОЛЬКО ТОПЛИВА ОН ПОТРЕБЛЯЕТ»? В настоящее время на рынке присутствуют автомашины, потребляющие 4 литра бензина на 100 км и менее.</vt:lpstr>
      <vt:lpstr>Вопрос № 3  Примерно 40% потерь тепла в домах происходит через:  1. Вентиляцию  2. Дверные щели  3. Окна  4. Стены</vt:lpstr>
      <vt:lpstr>Слайд 14</vt:lpstr>
      <vt:lpstr>Вопрос № 4</vt:lpstr>
      <vt:lpstr>Слайд 16</vt:lpstr>
      <vt:lpstr>Вопрос № 5</vt:lpstr>
      <vt:lpstr>Слайд 18</vt:lpstr>
      <vt:lpstr>Вопрос № 6</vt:lpstr>
      <vt:lpstr>Слайд 20</vt:lpstr>
      <vt:lpstr>Вопрос № 7</vt:lpstr>
      <vt:lpstr>Слайд 22</vt:lpstr>
      <vt:lpstr>Вопрос № 8 </vt:lpstr>
      <vt:lpstr>Ответ:</vt:lpstr>
      <vt:lpstr>Вопрос № 9</vt:lpstr>
      <vt:lpstr>Ответ: </vt:lpstr>
      <vt:lpstr>Вопрос № 10</vt:lpstr>
      <vt:lpstr>Ответ: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Еагения</dc:creator>
  <cp:lastModifiedBy>Geography</cp:lastModifiedBy>
  <cp:revision>47</cp:revision>
  <dcterms:created xsi:type="dcterms:W3CDTF">2019-10-13T06:07:39Z</dcterms:created>
  <dcterms:modified xsi:type="dcterms:W3CDTF">2019-10-16T06:42:40Z</dcterms:modified>
</cp:coreProperties>
</file>