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76" r:id="rId4"/>
    <p:sldId id="277" r:id="rId5"/>
    <p:sldId id="278" r:id="rId6"/>
    <p:sldId id="269" r:id="rId7"/>
    <p:sldId id="272" r:id="rId8"/>
    <p:sldId id="271" r:id="rId9"/>
    <p:sldId id="279" r:id="rId10"/>
    <p:sldId id="273" r:id="rId11"/>
    <p:sldId id="283" r:id="rId12"/>
    <p:sldId id="274" r:id="rId13"/>
    <p:sldId id="275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7000"/>
    <a:srgbClr val="004200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6736C-7946-4CD7-9F9C-BD3D28D09B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DF8DC-B510-42AC-A06C-1C9149F43A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6BFAB-6840-4A8D-96AE-43349F3CED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92E02-3743-49E3-94D3-E4903CA2CD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D1F90-C28F-4F5C-A100-E332A9D79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F8840-A376-4AE2-B2BE-3E0A77731B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ED9F-3394-4E79-8554-ED554014B3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3CCEE-760C-4ABF-8AB3-0D25846E46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A1BC-6D67-450F-96DC-105CB22569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08293-46E0-4630-A4C8-3A24D08DE1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B634E-8F90-458F-9EB5-C75F2297DE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DC5377-9DE7-491E-A275-2D85E7049E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Mama\Desktop\&#1050;&#1072;&#1083;&#1072;&#1096;&#1085;&#1080;&#1082;&#1086;&#1074;\&#1041;&#1080;&#1086;&#1075;&#1088;&#1072;&#1092;&#1080;&#1103;,&#1052;.&#1050;&#1072;&#1083;&#1072;&#1096;&#1085;&#1080;&#1082;&#1086;&#1074;&#1072;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time_continue=7&amp;v=6uS_uM0deyc" TargetMode="External"/><Relationship Id="rId3" Type="http://schemas.openxmlformats.org/officeDocument/2006/relationships/hyperlink" Target="https://ru.wikipedia.org/wiki/" TargetMode="External"/><Relationship Id="rId7" Type="http://schemas.openxmlformats.org/officeDocument/2006/relationships/hyperlink" Target="https://yandex.ru/images/" TargetMode="External"/><Relationship Id="rId2" Type="http://schemas.openxmlformats.org/officeDocument/2006/relationships/hyperlink" Target="https://obrazovaka.ru/mikhail-kalashnikov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ia.ru/20121110/910264283.html" TargetMode="External"/><Relationship Id="rId5" Type="http://schemas.openxmlformats.org/officeDocument/2006/relationships/hyperlink" Target="https://pochta-polevaya.ru/aboutarmy/heroes/heroes_russia/27289.html" TargetMode="External"/><Relationship Id="rId4" Type="http://schemas.openxmlformats.org/officeDocument/2006/relationships/hyperlink" Target="https://www.youtube.com/watch?time_continue=72&amp;v=6uS_uM0dey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11188" y="1268413"/>
            <a:ext cx="7772400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rmAutofit fontScale="90000" lnSpcReduction="2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ru-RU" b="1" kern="0" spc="100" dirty="0" smtClean="0"/>
              <a:t>Классный час</a:t>
            </a:r>
            <a:br>
              <a:rPr lang="ru-RU" b="1" kern="0" spc="100" dirty="0" smtClean="0"/>
            </a:br>
            <a:r>
              <a:rPr lang="ru-RU" b="1" kern="0" spc="100" dirty="0" smtClean="0"/>
              <a:t>«М.Т. Калашников </a:t>
            </a:r>
            <a:br>
              <a:rPr lang="ru-RU" b="1" kern="0" spc="100" dirty="0" smtClean="0"/>
            </a:br>
            <a:r>
              <a:rPr lang="ru-RU" b="1" kern="0" spc="100" dirty="0" smtClean="0"/>
              <a:t>человек  - легенда»</a:t>
            </a:r>
            <a:r>
              <a:rPr lang="ru-RU" kern="0" spc="100" dirty="0" smtClean="0"/>
              <a:t/>
            </a:r>
            <a:br>
              <a:rPr lang="ru-RU" kern="0" spc="100" dirty="0" smtClean="0"/>
            </a:br>
            <a:endParaRPr lang="ru-RU" kern="0" spc="100" dirty="0" smtClean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982788" y="45085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defRPr/>
            </a:pPr>
            <a:r>
              <a:rPr lang="ru-RU" sz="2400" kern="0" dirty="0" smtClean="0"/>
              <a:t>Подготовила:</a:t>
            </a:r>
          </a:p>
          <a:p>
            <a:pPr algn="r">
              <a:defRPr/>
            </a:pPr>
            <a:r>
              <a:rPr lang="ru-RU" sz="2400" kern="0" dirty="0" smtClean="0"/>
              <a:t>Ивахнова Д.О.</a:t>
            </a:r>
            <a:endParaRPr lang="ru-RU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s://udmurt.media/upload/resize_cache/iblock/c79/1159_479_2/c79f329d3a1a5a6ec02e74c32745e5f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8014684" cy="35283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971550" y="692150"/>
            <a:ext cx="73453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С 1942 года Калашников  начал  служить на Центральном научно-исследовательском  полигоне  стрелкового вооружения  Главного Артиллерийского управления Красной Армии.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Биография,М.Калашников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908720"/>
            <a:ext cx="9217024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14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o.udsu.ru/bib/1886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59" y="692696"/>
            <a:ext cx="3895725" cy="54006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Прямоугольник 1"/>
          <p:cNvSpPr>
            <a:spLocks noChangeArrowheads="1"/>
          </p:cNvSpPr>
          <p:nvPr/>
        </p:nvSpPr>
        <p:spPr bwMode="auto">
          <a:xfrm>
            <a:off x="4397375" y="1052513"/>
            <a:ext cx="4278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В 1971 году ученым советом Тульского политехнического института по совокупности исследовательски-конструкторских работ и изобретений без защиты диссертации Калашникову присвоена ученая степень доктора технических наук.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td1.mycdn.me/image?id=854042774910&amp;t=20&amp;plc=WEB&amp;tkn=*NMg-LPi2FliXf9BXwKbY627hT9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22" y="1772817"/>
            <a:ext cx="7362825" cy="44708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1258888" y="692150"/>
            <a:ext cx="6788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Михаил Тимофеевич Калашников ушел из жизни 23 декабря 2013 г., в Ижевске. Ему было 94 года.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68313" y="765175"/>
            <a:ext cx="475138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«Мне постоянно приходится оправдываться. Хотя оправдываться не за что. Я все делал для прославления своего Отечества. Оружие создавал для защиты рубежей своего Отечества, а не для террористов. Я хочу, чтобы оно и дальше служило этой цели. Для меня это мирное оружие, поэтому в мирное время оно должно быть под замком. А это уже дело политиков...», - говорил великий конструктор. </a:t>
            </a:r>
          </a:p>
        </p:txBody>
      </p:sp>
      <p:pic>
        <p:nvPicPr>
          <p:cNvPr id="26626" name="Picture 2" descr="http://www.izvestiaur.ru/upload/iblock/826/legend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21551"/>
            <a:ext cx="3539036" cy="4104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908050"/>
            <a:ext cx="7561262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/>
              <a:t>Источники: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hlinkClick r:id="rId2"/>
              </a:rPr>
              <a:t>https://obrazovaka.ru/mikhail-kalashnikov.html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hlinkClick r:id="rId3"/>
              </a:rPr>
              <a:t>https://ru.wikipedia.org/wiki/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hlinkClick r:id="rId4"/>
              </a:rPr>
              <a:t>https://www.youtube.com/watch?time_continue=72&amp;v=6uS_uM0deyc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hlinkClick r:id="rId5"/>
              </a:rPr>
              <a:t>https://pochta-polevaya.ru/aboutarmy/heroes/heroes_russia/27289.html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hlinkClick r:id="rId6"/>
              </a:rPr>
              <a:t>https://ria.ru/20121110/910264283.html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u="sng" dirty="0">
                <a:hlinkClick r:id="rId7"/>
              </a:rPr>
              <a:t>https://yandex.ru/images</a:t>
            </a:r>
            <a:r>
              <a:rPr lang="ru-RU" sz="2400" u="sng" dirty="0" smtClean="0">
                <a:hlinkClick r:id="rId7"/>
              </a:rPr>
              <a:t>/</a:t>
            </a:r>
            <a:endParaRPr lang="ru-RU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/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899592" y="5085184"/>
            <a:ext cx="7200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hlinkClick r:id="rId8"/>
              </a:rPr>
              <a:t>https://</a:t>
            </a:r>
            <a:r>
              <a:rPr lang="en-US" sz="2800" dirty="0" smtClean="0">
                <a:hlinkClick r:id="rId8"/>
              </a:rPr>
              <a:t>www.youtube.com/watch?time_continue=7&amp;v=6uS_uM0deyc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7971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Просмотр видеофильма по ссылке: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6"/>
          <p:cNvSpPr>
            <a:spLocks noChangeArrowheads="1"/>
          </p:cNvSpPr>
          <p:nvPr/>
        </p:nvSpPr>
        <p:spPr bwMode="auto">
          <a:xfrm>
            <a:off x="3987800" y="931863"/>
            <a:ext cx="4508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Михаил Тимофеевич Калашников родился 10 ноября 1919 года в селе Курья Алтайского края, в многодетной крестьянской семье.</a:t>
            </a:r>
            <a:r>
              <a:rPr lang="ru-RU" altLang="ru-RU" sz="2400" i="1"/>
              <a:t> </a:t>
            </a:r>
          </a:p>
          <a:p>
            <a:r>
              <a:rPr lang="ru-RU" altLang="ru-RU" sz="2400"/>
              <a:t>Отец – Тимофей Александрович и </a:t>
            </a:r>
            <a:r>
              <a:rPr lang="ru-RU" altLang="ru-RU" sz="2400">
                <a:solidFill>
                  <a:srgbClr val="000000"/>
                </a:solidFill>
              </a:rPr>
              <a:t>мать – Александра Фроловна </a:t>
            </a:r>
            <a:r>
              <a:rPr lang="ru-RU" altLang="ru-RU" sz="2400"/>
              <a:t>– родом из кубанских крестьян.</a:t>
            </a:r>
          </a:p>
        </p:txBody>
      </p:sp>
      <p:pic>
        <p:nvPicPr>
          <p:cNvPr id="3075" name="Picture 5" descr="http://itd0.mycdn.me/image?id=871796667951&amp;t=20&amp;plc=WEB&amp;tkn=*v1g8bbDyWvSsNdrGFzo3quhFG9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815975"/>
            <a:ext cx="3449637" cy="4537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www.iz-article.ru/images1/kalashaf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900113"/>
            <a:ext cx="3298825" cy="4413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4"/>
          <p:cNvSpPr>
            <a:spLocks noChangeArrowheads="1"/>
          </p:cNvSpPr>
          <p:nvPr/>
        </p:nvSpPr>
        <p:spPr bwMode="auto">
          <a:xfrm>
            <a:off x="4787900" y="5411788"/>
            <a:ext cx="3651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solidFill>
                  <a:srgbClr val="000000"/>
                </a:solidFill>
              </a:rPr>
              <a:t>мать – Александра Фроловна </a:t>
            </a:r>
            <a:endParaRPr lang="ru-RU" altLang="ru-RU"/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515938" y="836613"/>
            <a:ext cx="4572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В 1930 году семья Тимофея Калашникова, признанного кулаком, была сослана из Алтайского края в поселок Нижняя Моховая (Томская область). В том же году умер отец Михаила, и на плечи его матери легла вся забота о пятерых мальчиках, старшему из которых в то время было 16 лет, а младшему – 4 года.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755650" y="476250"/>
            <a:ext cx="76327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В 1936 году Михаил, окончивший к этому моменту 9 классов средней школы, вернулся в Курью, где устроился на машинно-тракторную станцию, а затем поступил учеником в депо станции Матай Туркестано-Сибирской железной дороги (ныне территория Казахстана).</a:t>
            </a:r>
          </a:p>
        </p:txBody>
      </p:sp>
      <p:pic>
        <p:nvPicPr>
          <p:cNvPr id="5123" name="Picture 2" descr="http://zaleskiy.com/wp-content/gallery/2012/07/img_4308_12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924175"/>
            <a:ext cx="5175250" cy="34496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827088" y="836613"/>
            <a:ext cx="7273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В 1938 году Михаил Калашников был призван в ряды Вооруженных сил. </a:t>
            </a:r>
          </a:p>
        </p:txBody>
      </p:sp>
      <p:pic>
        <p:nvPicPr>
          <p:cNvPr id="6147" name="Picture 2" descr="http://www.polkmoskva.ru/upload/ft/tpic/1090778w290h393aut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1972496"/>
            <a:ext cx="3523287" cy="4313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olzhaninovskievesti.ru/wp-content/uploads/2017/01/kalashniko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321" y="1221953"/>
            <a:ext cx="4431481" cy="3960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395288" y="1125538"/>
            <a:ext cx="36004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Уже в период службы в армии М. Т. Калашников проявил себя как изобретатель.  Ему удалось разработать инерционный счетчик выстрелов из танковой пушки и приспособление к пистолету ТТ.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908050"/>
            <a:ext cx="3544887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Прямоугольник 1"/>
          <p:cNvSpPr>
            <a:spLocks noChangeArrowheads="1"/>
          </p:cNvSpPr>
          <p:nvPr/>
        </p:nvSpPr>
        <p:spPr bwMode="auto">
          <a:xfrm>
            <a:off x="4427538" y="1220788"/>
            <a:ext cx="43561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В начале 1941 года он впервые встретился с командующий войсками Киевского Особого военного округа Георгием Жуковым, который вручил талантливому юноше именные часы.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warspot-asset.s3.amazonaws.com/articles/pictures/000/016/420/content/03-a035ddc32b613257f448f2d48effd99f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25538"/>
            <a:ext cx="6797675" cy="43195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187450" y="5478463"/>
            <a:ext cx="71294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/>
              <a:t>Танкист М. Калашников на учебных стрельбах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img1.liveinternet.ru/images/attach/c/5/87/773/87773921_Blagonravov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446906" cy="50405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Прямоугольник 1"/>
          <p:cNvSpPr>
            <a:spLocks noChangeArrowheads="1"/>
          </p:cNvSpPr>
          <p:nvPr/>
        </p:nvSpPr>
        <p:spPr bwMode="auto">
          <a:xfrm>
            <a:off x="539750" y="5661025"/>
            <a:ext cx="3995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/>
              <a:t>профессор, генерал-майор</a:t>
            </a:r>
          </a:p>
          <a:p>
            <a:pPr algn="ctr"/>
            <a:r>
              <a:rPr lang="ru-RU" altLang="ru-RU" sz="2000" b="1"/>
              <a:t> Анатолий Благонравов.</a:t>
            </a:r>
          </a:p>
        </p:txBody>
      </p:sp>
      <p:sp>
        <p:nvSpPr>
          <p:cNvPr id="10244" name="Прямоугольник 2"/>
          <p:cNvSpPr>
            <a:spLocks noChangeArrowheads="1"/>
          </p:cNvSpPr>
          <p:nvPr/>
        </p:nvSpPr>
        <p:spPr bwMode="auto">
          <a:xfrm>
            <a:off x="4140200" y="908050"/>
            <a:ext cx="4572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/>
              <a:t>Первым из оружейных специалистов оценил опытный образец начальник Артиллерийской академии им. Дзержинского, профессор, генерал-майор Анатолий Благонравов. Он выявил недоработки конструкции, но отметил и талант начинающего разработчика и рекомендовал направить Калашникова на техническую учебу.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 мая_07">
  <a:themeElements>
    <a:clrScheme name="9 мая_07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9 мая_07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 мая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 мая_0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 мая_07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 мая_07</Template>
  <TotalTime>114</TotalTime>
  <Words>238</Words>
  <Application>Microsoft Office PowerPoint</Application>
  <PresentationFormat>Экран (4:3)</PresentationFormat>
  <Paragraphs>28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9 мая_07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Пироженка</cp:lastModifiedBy>
  <cp:revision>19</cp:revision>
  <dcterms:created xsi:type="dcterms:W3CDTF">2013-03-14T01:24:37Z</dcterms:created>
  <dcterms:modified xsi:type="dcterms:W3CDTF">2019-12-23T13:21:28Z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586117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