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92" r:id="rId3"/>
    <p:sldId id="284" r:id="rId4"/>
    <p:sldId id="285" r:id="rId5"/>
    <p:sldId id="279" r:id="rId6"/>
    <p:sldId id="300" r:id="rId7"/>
    <p:sldId id="287" r:id="rId8"/>
    <p:sldId id="273" r:id="rId9"/>
    <p:sldId id="289" r:id="rId10"/>
    <p:sldId id="299" r:id="rId11"/>
    <p:sldId id="275" r:id="rId12"/>
    <p:sldId id="296" r:id="rId13"/>
    <p:sldId id="295" r:id="rId14"/>
    <p:sldId id="282" r:id="rId15"/>
    <p:sldId id="277" r:id="rId16"/>
    <p:sldId id="278" r:id="rId17"/>
    <p:sldId id="294" r:id="rId18"/>
    <p:sldId id="270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9" autoAdjust="0"/>
  </p:normalViewPr>
  <p:slideViewPr>
    <p:cSldViewPr>
      <p:cViewPr varScale="1">
        <p:scale>
          <a:sx n="66" d="100"/>
          <a:sy n="66" d="100"/>
        </p:scale>
        <p:origin x="-10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A6B6C-5738-41B3-9879-99D4F1E54AB2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2C52E-0A98-48DE-8F7B-15AB449A8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3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Дедушки рассказ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2C52E-0A98-48DE-8F7B-15AB449A88F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итронгнамм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2C52E-0A98-48DE-8F7B-15AB449A88F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864-5FA7-45E0-A103-64A4DE779A2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49FC-1B14-4D14-885A-E6499A6C4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864-5FA7-45E0-A103-64A4DE779A2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49FC-1B14-4D14-885A-E6499A6C4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864-5FA7-45E0-A103-64A4DE779A2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49FC-1B14-4D14-885A-E6499A6C4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864-5FA7-45E0-A103-64A4DE779A2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49FC-1B14-4D14-885A-E6499A6C4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864-5FA7-45E0-A103-64A4DE779A2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49FC-1B14-4D14-885A-E6499A6C4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864-5FA7-45E0-A103-64A4DE779A2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49FC-1B14-4D14-885A-E6499A6C4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864-5FA7-45E0-A103-64A4DE779A2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49FC-1B14-4D14-885A-E6499A6C4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864-5FA7-45E0-A103-64A4DE779A2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49FC-1B14-4D14-885A-E6499A6C4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864-5FA7-45E0-A103-64A4DE779A2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49FC-1B14-4D14-885A-E6499A6C4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864-5FA7-45E0-A103-64A4DE779A2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49FC-1B14-4D14-885A-E6499A6C4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864-5FA7-45E0-A103-64A4DE779A2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49FC-1B14-4D14-885A-E6499A6C4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9864-5FA7-45E0-A103-64A4DE779A2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D49FC-1B14-4D14-885A-E6499A6C4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2.org/ru/%D0%9E%D1%80%D0%B4%D0%B5%D0%BD_%D0%A1%D0%B2%D1%8F%D1%82%D0%BE%D0%B3%D0%BE_%D0%B0%D0%BF%D0%BE%D1%81%D1%82%D0%BE%D0%BB%D0%B0_%D0%90%D0%BD%D0%B4%D1%80%D0%B5%D1%8F_%D0%9F%D0%B5%D1%80%D0%B2%D0%BE%D0%B7%D0%B2%D0%B0%D0%BD%D0%BD%D0%BE%D0%B3%D0%BE_(%D0%A0%D0%BE%D1%81%D1%81%D0%B8%D0%B9%D1%81%D0%BA%D0%B0%D1%8F_%D0%A4%D0%B5%D0%B4%D0%B5%D1%80%D0%B0%D1%86%D0%B8%D1%8F)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ds04.infourok.ru/uploads/ex/020a/0006f361-93705de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.poembook.ru/theme/82/df/f7/0fdb88971add998cc7b0c3ca375b8f6d871e0c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hd.multiurok.ru/9/f/d/9fdf13835fcc5492023a7bd2424b2d1dcdd019f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avatars.mds.yandex.net/get-pdb/1948869/0253a2fd-e63f-4337-afa7-1cf73f119b2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27735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avatars.mds.yandex.net/get-pdb/1939052/259c348c-8e3a-40ba-bb1d-5e3a66c9fabb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47725"/>
            <a:ext cx="11430000" cy="770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фото чистота\new.000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62800"/>
            <a:ext cx="5112568" cy="70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6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azeta-mm.ru/media/k2/items/cache/4ca66b7219871850b0117771edcdc2b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267700" cy="606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tatic.360tv.ru/media/article_media/20141205/bf6c70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7439025" cy="495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fsd.multiurok.ru/html/2019/05/05/s_5cce8526be86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112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tihi.ru/pics/2009/05/06/2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007320" cy="17235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Пусть будет мир</a:t>
            </a:r>
          </a:p>
          <a:p>
            <a:pPr algn="r"/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О. Маслова</a:t>
            </a:r>
            <a:endParaRPr lang="ru-RU" sz="4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fs01.infourok.ru/images/doc/8/11113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ds05.infourok.ru/uploads/ex/04e9/000b4f88-de262037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commons/1/17/Vladimir_Putin_29_April_2008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08912" cy="52565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323528" y="575127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Президент России В. В. Путин вручает С. В. Михалкову </a:t>
            </a:r>
            <a:r>
              <a:rPr lang="ru-RU" dirty="0" smtClean="0">
                <a:hlinkClick r:id="rId3" tooltip="Орден Святого апостола Андрея Первозванного (Российская Федерация)"/>
              </a:rPr>
              <a:t>орден Святого апостола Андрея Первозванного</a:t>
            </a:r>
            <a:r>
              <a:rPr lang="ru-RU" dirty="0" smtClean="0"/>
              <a:t>. Москва. Кремль, 29 апреля 2008 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30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0262/0000b229-090b9053/3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1"/>
            <a:ext cx="842392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89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тя\Desktop\фото чистота\307344__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266700"/>
            <a:ext cx="9525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xiveklnr.su/uploads/posts/2017-05/1493913518_katusha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6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ds02.infourok.ru/uploads/ex/0fe6/0000fa45-19afc71a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mogilewmuseum.by/data/user_media/images/vsim/c2e086d20b4cf05c6c407f7693695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243408"/>
            <a:ext cx="7286625" cy="7344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ds03.infourok.ru/uploads/ex/0f82/00000f81-dd175fa5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</Words>
  <Application>Microsoft Office PowerPoint</Application>
  <PresentationFormat>Экран (4:3)</PresentationFormat>
  <Paragraphs>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Катя</cp:lastModifiedBy>
  <cp:revision>16</cp:revision>
  <dcterms:created xsi:type="dcterms:W3CDTF">2019-11-11T18:26:52Z</dcterms:created>
  <dcterms:modified xsi:type="dcterms:W3CDTF">2019-12-07T14:46:52Z</dcterms:modified>
</cp:coreProperties>
</file>