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8" r:id="rId3"/>
    <p:sldId id="261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6F71E9-3A9E-4F5F-8D42-EF27A5497B71}" type="datetimeFigureOut">
              <a:rPr lang="ru-RU"/>
              <a:pPr>
                <a:defRPr/>
              </a:pPr>
              <a:t>14.02.2020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583C373-B235-4D1F-84AF-81F0B4453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274200-14D7-40A1-B8FB-C58DE8779C4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5328F-EC3D-4BAD-90C3-83C59A9D4105}" type="datetimeFigureOut">
              <a:rPr lang="ru-RU"/>
              <a:pPr>
                <a:defRPr/>
              </a:pPr>
              <a:t>14.02.2020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6035A-9C89-4997-94E4-74673D5786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6F005-D4AE-457B-AE43-18123BEABF59}" type="datetimeFigureOut">
              <a:rPr lang="ru-RU"/>
              <a:pPr>
                <a:defRPr/>
              </a:pPr>
              <a:t>14.02.2020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A26B9-CD16-4653-BBA5-4E1FF3EE6E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EE32D-F8CA-4658-81BF-7C04A77649EA}" type="datetimeFigureOut">
              <a:rPr lang="ru-RU"/>
              <a:pPr>
                <a:defRPr/>
              </a:pPr>
              <a:t>14.02.2020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614A4-800B-45C4-A44B-56982916A5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D894DC1-6DB6-44B4-A8CF-F68D353C0C0F}" type="datetimeFigureOut">
              <a:rPr lang="ru-RU"/>
              <a:pPr>
                <a:defRPr/>
              </a:pPr>
              <a:t>14.02.2020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B6FD3E1-9464-4D6F-BA93-11B74EC1E7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07338-7ABD-4AF5-A105-53990E61B4E8}" type="datetimeFigureOut">
              <a:rPr lang="ru-RU"/>
              <a:pPr>
                <a:defRPr/>
              </a:pPr>
              <a:t>14.02.2020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6F678-6016-45F3-9BD3-9336C8DFB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863D3-1369-450C-A385-8B7CDC0FC6E0}" type="datetimeFigureOut">
              <a:rPr lang="ru-RU"/>
              <a:pPr>
                <a:defRPr/>
              </a:pPr>
              <a:t>14.02.2020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50E8B-7C6B-440F-9244-4EC01507BE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3B11B-FB35-46DD-87FF-487FA4C6C3F5}" type="datetimeFigureOut">
              <a:rPr lang="ru-RU"/>
              <a:pPr>
                <a:defRPr/>
              </a:pPr>
              <a:t>14.02.2020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4E19E-4307-410E-A980-A71E96FB7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5BD6D73-185F-453C-B41E-3A28FEFB8E00}" type="datetimeFigureOut">
              <a:rPr lang="ru-RU"/>
              <a:pPr>
                <a:defRPr/>
              </a:pPr>
              <a:t>14.02.2020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A61E033-1378-4C8D-9205-D9B8C354ED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AA724-2BB6-4BEB-9024-D35FADC8593C}" type="datetimeFigureOut">
              <a:rPr lang="ru-RU"/>
              <a:pPr>
                <a:defRPr/>
              </a:pPr>
              <a:t>14.02.2020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96D06-7E32-421C-BE0F-39B2D23230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1897E00-88B3-4C9F-B730-A256117ECBA7}" type="datetimeFigureOut">
              <a:rPr lang="ru-RU"/>
              <a:pPr>
                <a:defRPr/>
              </a:pPr>
              <a:t>14.02.2020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3F40777-F5F4-41DA-8D3B-36DA19EE1B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38B5CCB-532F-4902-990B-CD9C12A50C95}" type="datetimeFigureOut">
              <a:rPr lang="ru-RU"/>
              <a:pPr>
                <a:defRPr/>
              </a:pPr>
              <a:t>14.02.2020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886643-9CF7-4506-9EAA-EC037F3495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F25BC62-9DAE-417C-A771-4F7FC1788A0C}" type="datetimeFigureOut">
              <a:rPr lang="ru-RU"/>
              <a:pPr>
                <a:defRPr/>
              </a:pPr>
              <a:t>14.02.2020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C0628D6-87DC-4367-A15B-80935D8285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0" r:id="rId4"/>
    <p:sldLayoutId id="2147483781" r:id="rId5"/>
    <p:sldLayoutId id="2147483788" r:id="rId6"/>
    <p:sldLayoutId id="2147483782" r:id="rId7"/>
    <p:sldLayoutId id="2147483789" r:id="rId8"/>
    <p:sldLayoutId id="2147483790" r:id="rId9"/>
    <p:sldLayoutId id="2147483783" r:id="rId10"/>
    <p:sldLayoutId id="21474837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info71.ru/uploads/posts/2010-11/1289638634_tula_kremlin_old.jpg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1714500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«Заочная экскурсия по Тульскому Кремлю»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50" y="3857625"/>
            <a:ext cx="6400800" cy="1752600"/>
          </a:xfrm>
        </p:spPr>
        <p:txBody>
          <a:bodyPr>
            <a:normAutofit lnSpcReduction="10000"/>
          </a:bodyPr>
          <a:lstStyle/>
          <a:p>
            <a:pPr algn="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Бессонова Н.Ю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15" descr="башня На Погребу, архи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63"/>
            <a:ext cx="4232275" cy="578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Рисунок 16" descr="башня На Погреб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3" y="1071563"/>
            <a:ext cx="4643437" cy="578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-5143500"/>
            <a:ext cx="9144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                                              </a:t>
            </a:r>
          </a:p>
          <a:p>
            <a:pPr algn="just"/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algn="just"/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8069" y="0"/>
            <a:ext cx="6467861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Times New Roman" pitchFamily="18" charset="0"/>
              </a:rPr>
              <a:t>Башня на Погребу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17" descr="Ивановская башня, архи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38"/>
            <a:ext cx="4357688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Рисунок 18" descr="Ивановская башн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785813"/>
            <a:ext cx="4429125" cy="607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241953" y="0"/>
            <a:ext cx="6660093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Times New Roman" pitchFamily="18" charset="0"/>
              </a:rPr>
              <a:t>Ивановская башня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19" descr="башня Ивановских ворот, архи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25488"/>
            <a:ext cx="4329113" cy="613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Рисунок 20" descr="башня Ивановских воро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5" y="750888"/>
            <a:ext cx="4643438" cy="610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-2857500"/>
            <a:ext cx="9144000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556" y="0"/>
            <a:ext cx="895488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Times New Roman" pitchFamily="18" charset="0"/>
              </a:rPr>
              <a:t>Башня Ивановских ворот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21" descr="Никитская башня, архи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1047750"/>
            <a:ext cx="5214938" cy="581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3999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Times New Roman" pitchFamily="18" charset="0"/>
              </a:rPr>
              <a:t>Никитская</a:t>
            </a: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Times New Roman" pitchFamily="18" charset="0"/>
              </a:rPr>
              <a:t> башня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Рисунок 32" descr="http://s43.radikal.ru/i099/1006/94/5816d5709c7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85875"/>
            <a:ext cx="8786813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42844" y="0"/>
            <a:ext cx="8572559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Успенский собор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8" descr="http://info71.ru/uploads/posts/2010-11/thumbs/1289638634_tula_kremlin_ol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714375"/>
            <a:ext cx="8286750" cy="592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357188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sz="240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sz="2400">
                <a:solidFill>
                  <a:srgbClr val="000000"/>
                </a:solidFill>
                <a:cs typeface="Times New Roman" pitchFamily="18" charset="0"/>
              </a:rPr>
            </a:br>
            <a:endParaRPr lang="ru-RU" sz="240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0"/>
            <a:ext cx="8286807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Богоявленский собор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Рисунок 27" descr="C:\Documents and Settings\Admin\Рабочий стол\0_9c5d_f8715209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42" y="0"/>
            <a:ext cx="8958214" cy="6572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214313" y="214313"/>
            <a:ext cx="8429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Тульский Кремль красив в любое время года.</a:t>
            </a:r>
            <a:endParaRPr lang="ru-RU" sz="28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3"/>
          <p:cNvSpPr>
            <a:spLocks noChangeArrowheads="1"/>
          </p:cNvSpPr>
          <p:nvPr/>
        </p:nvSpPr>
        <p:spPr bwMode="auto">
          <a:xfrm>
            <a:off x="500063" y="285750"/>
            <a:ext cx="8072437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                                     Список литературы</a:t>
            </a:r>
            <a:endParaRPr lang="ru-RU"/>
          </a:p>
          <a:p>
            <a:r>
              <a:rPr lang="ru-RU"/>
              <a:t>1. Россаднев С.А. «Прогулки по улицам Тулы (Беседы краеведа)». Изд. 2-е. Тула: Издательский Дом «Пересвет», 2003.</a:t>
            </a:r>
          </a:p>
          <a:p>
            <a:r>
              <a:rPr lang="ru-RU"/>
              <a:t>2. Тула. Памятники истории и культуры: Путеводитель. - Тула, 2002.</a:t>
            </a:r>
          </a:p>
          <a:p>
            <a:r>
              <a:rPr lang="ru-RU"/>
              <a:t>3. Афремов И.Ф. Историческое обозрение Тульской губернии. - М.,.1999 - Ч.1.</a:t>
            </a:r>
          </a:p>
          <a:p>
            <a:r>
              <a:rPr lang="ru-RU"/>
              <a:t>4. Ашурков В.Н. Памятники культуры  в Тульском крае // Памятники культуры. - М., 2002.</a:t>
            </a:r>
          </a:p>
          <a:p>
            <a:r>
              <a:rPr lang="ru-RU"/>
              <a:t>5. Юркин И.Н. Успенский собор в Туле: Исторический очерк. - Тула, 2004.</a:t>
            </a:r>
          </a:p>
          <a:p>
            <a:r>
              <a:rPr lang="ru-RU"/>
              <a:t>6. Гамель И.Х. Описание Богоявленского собора в историческом и культурном отношении. - М., 2006.</a:t>
            </a:r>
          </a:p>
          <a:p>
            <a:r>
              <a:rPr lang="ru-RU"/>
              <a:t> </a:t>
            </a:r>
          </a:p>
        </p:txBody>
      </p:sp>
      <p:pic>
        <p:nvPicPr>
          <p:cNvPr id="27651" name="Picture 6" descr="Картинка 38 из 59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3357563"/>
            <a:ext cx="827405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Цель: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2844" y="3429000"/>
            <a:ext cx="7467600" cy="1143000"/>
          </a:xfrm>
          <a:prstGeom prst="flowChartMagneticDisk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000" b="1" cap="small" dirty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j-lt"/>
                <a:ea typeface="+mj-ea"/>
                <a:cs typeface="+mj-cs"/>
              </a:rPr>
              <a:t>Задачи: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sz="quarter" idx="1"/>
          </p:nvPr>
        </p:nvSpPr>
        <p:spPr>
          <a:xfrm>
            <a:off x="1285852" y="4429132"/>
            <a:ext cx="7467600" cy="1757362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И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зучить историю Тульского Кремля.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Обобщить полученные знания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Привить интерес к истории тульского края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285852" y="1643050"/>
            <a:ext cx="7467600" cy="17573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indent="-51435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AutoNum type="arabicPeriod"/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  <a:latin typeface="+mn-lt"/>
              </a:rPr>
              <a:t>Познакомить с историей </a:t>
            </a:r>
            <a:r>
              <a:rPr lang="ru-RU" sz="24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  <a:latin typeface="+mn-lt"/>
              </a:rPr>
              <a:t>Тульского Кремля</a:t>
            </a:r>
          </a:p>
          <a:p>
            <a:pPr marL="514350" indent="-51435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8900193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Музей «Тульский Кремль»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604" y="1000108"/>
            <a:ext cx="9163210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rc-067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42875"/>
            <a:ext cx="8599488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00034" y="214290"/>
            <a:ext cx="7633821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chemeClr val="accent3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ПЕРВОЗДАННЫЙ ВИД КРЕМЛЯ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9"/>
          <p:cNvSpPr>
            <a:spLocks noChangeArrowheads="1"/>
          </p:cNvSpPr>
          <p:nvPr/>
        </p:nvSpPr>
        <p:spPr bwMode="auto">
          <a:xfrm>
            <a:off x="214313" y="214313"/>
            <a:ext cx="7321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Century Schoolbook" pitchFamily="18" charset="0"/>
              </a:rPr>
              <a:t>Пройдём по стенам Тульского кремля...</a:t>
            </a:r>
            <a:endParaRPr lang="ru-RU" sz="3200">
              <a:latin typeface="Century Schoolbook" pitchFamily="18" charset="0"/>
            </a:endParaRPr>
          </a:p>
        </p:txBody>
      </p:sp>
      <p:pic>
        <p:nvPicPr>
          <p:cNvPr id="15363" name="Рисунок 5" descr="башня Одоевских ворот, архи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857250"/>
            <a:ext cx="3813175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6" descr="башня Одоевских воро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6450" y="857250"/>
            <a:ext cx="3813175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57158" y="5643578"/>
            <a:ext cx="850547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Times New Roman" pitchFamily="18" charset="0"/>
              </a:rPr>
              <a:t>Башня Одоевских ворот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7" descr="Спасская башня, архи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052513"/>
            <a:ext cx="4143375" cy="580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Рисунок 8" descr="Спасская башн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143000"/>
            <a:ext cx="4357688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42875" y="-4429125"/>
            <a:ext cx="91440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                                                     </a:t>
            </a:r>
          </a:p>
          <a:p>
            <a:pPr algn="just"/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0"/>
            <a:ext cx="625597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Times New Roman" pitchFamily="18" charset="0"/>
              </a:rPr>
              <a:t>Спасская башня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9" descr="башня Пятницких ворот, архи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7250"/>
            <a:ext cx="4295775" cy="587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Рисунок 10" descr="башня Пятницких воро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0" y="785813"/>
            <a:ext cx="4441825" cy="607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00063" y="-5500688"/>
            <a:ext cx="8286750" cy="589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7413" name="Прямоугольник 4"/>
          <p:cNvSpPr>
            <a:spLocks noChangeArrowheads="1"/>
          </p:cNvSpPr>
          <p:nvPr/>
        </p:nvSpPr>
        <p:spPr bwMode="auto">
          <a:xfrm>
            <a:off x="214313" y="3365500"/>
            <a:ext cx="8786812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endParaRPr lang="ru-RU" sz="2400">
              <a:solidFill>
                <a:srgbClr val="000000"/>
              </a:solidFill>
              <a:cs typeface="Times New Roman" pitchFamily="18" charset="0"/>
            </a:endParaRPr>
          </a:p>
          <a:p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0"/>
            <a:ext cx="869535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Times New Roman" pitchFamily="18" charset="0"/>
              </a:rPr>
              <a:t>Башня Пятницких ворот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11" descr="Наугольная башня, архи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63"/>
            <a:ext cx="4572000" cy="578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Рисунок 12" descr="Наугольная башн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071563"/>
            <a:ext cx="4286250" cy="578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-1285875"/>
            <a:ext cx="91440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9" y="0"/>
            <a:ext cx="720132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Times New Roman" pitchFamily="18" charset="0"/>
              </a:rPr>
              <a:t>Башня Наугольная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13" descr="башня Водяных ворот, архи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785813"/>
            <a:ext cx="5072063" cy="607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785813" y="-3071813"/>
            <a:ext cx="91440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ru-RU" sz="11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0"/>
            <a:ext cx="843592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Times New Roman" pitchFamily="18" charset="0"/>
              </a:rPr>
              <a:t>Башня Водяных ворот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376</TotalTime>
  <Words>155</Words>
  <Application>Microsoft Office PowerPoint</Application>
  <PresentationFormat>Экран (4:3)</PresentationFormat>
  <Paragraphs>139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«Заочная экскурсия по Тульскому Кремлю»</vt:lpstr>
      <vt:lpstr>Цель: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«Тульский Кремль»</dc:title>
  <dc:creator>Admin</dc:creator>
  <cp:lastModifiedBy>user</cp:lastModifiedBy>
  <cp:revision>50</cp:revision>
  <dcterms:created xsi:type="dcterms:W3CDTF">2011-03-31T16:09:06Z</dcterms:created>
  <dcterms:modified xsi:type="dcterms:W3CDTF">2020-02-14T08:53:02Z</dcterms:modified>
</cp:coreProperties>
</file>