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sldIdLst>
    <p:sldId id="256" r:id="rId2"/>
    <p:sldId id="257" r:id="rId3"/>
    <p:sldId id="258" r:id="rId4"/>
    <p:sldId id="260" r:id="rId5"/>
    <p:sldId id="272" r:id="rId6"/>
    <p:sldId id="273" r:id="rId7"/>
    <p:sldId id="271" r:id="rId8"/>
    <p:sldId id="270" r:id="rId9"/>
    <p:sldId id="275" r:id="rId10"/>
    <p:sldId id="274" r:id="rId11"/>
    <p:sldId id="261" r:id="rId12"/>
    <p:sldId id="277" r:id="rId13"/>
    <p:sldId id="278" r:id="rId14"/>
    <p:sldId id="279" r:id="rId15"/>
    <p:sldId id="280" r:id="rId16"/>
    <p:sldId id="276" r:id="rId17"/>
    <p:sldId id="263" r:id="rId18"/>
    <p:sldId id="265" r:id="rId19"/>
    <p:sldId id="267" r:id="rId20"/>
    <p:sldId id="266" r:id="rId21"/>
    <p:sldId id="269" r:id="rId22"/>
    <p:sldId id="268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C69-45A6-A343-9286-67356D909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C69-45A6-A343-9286-67356D909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C69-45A6-A343-9286-67356D909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C69-45A6-A343-9286-67356D909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C69-45A6-A343-9286-67356D909F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C69-45A6-A343-9286-67356D909F7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C69-45A6-A343-9286-67356D909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C69-45A6-A343-9286-67356D909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C69-45A6-A343-9286-67356D909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C69-45A6-A343-9286-67356D909F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23381F7-B637-9645-AE99-7EE0E5128AD0}" type="datetimeFigureOut">
              <a:rPr lang="ru-RU" smtClean="0"/>
              <a:t>28.01.20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37ABC69-45A6-A343-9286-67356D909F7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914400" y="301797"/>
            <a:ext cx="7315200" cy="140838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Холокост. Блокада Ленинграда. Память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539e0531cc3421ecf99398ae587d2c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r="13176"/>
          <a:stretch>
            <a:fillRect/>
          </a:stretch>
        </p:blipFill>
        <p:spPr>
          <a:xfrm>
            <a:off x="914399" y="2337709"/>
            <a:ext cx="7513449" cy="3971651"/>
          </a:xfrm>
        </p:spPr>
      </p:pic>
    </p:spTree>
    <p:extLst>
      <p:ext uri="{BB962C8B-B14F-4D97-AF65-F5344CB8AC3E}">
        <p14:creationId xmlns:p14="http://schemas.microsoft.com/office/powerpoint/2010/main" val="197469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utch St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2" b="1502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1556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0124-holocaust-survivors-nazi-soldiers-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6805"/>
          <a:stretch>
            <a:fillRect/>
          </a:stretch>
        </p:blipFill>
        <p:spPr>
          <a:xfrm>
            <a:off x="0" y="-42070"/>
            <a:ext cx="9144000" cy="6900069"/>
          </a:xfrm>
        </p:spPr>
      </p:pic>
    </p:spTree>
    <p:extLst>
      <p:ext uri="{BB962C8B-B14F-4D97-AF65-F5344CB8AC3E}">
        <p14:creationId xmlns:p14="http://schemas.microsoft.com/office/powerpoint/2010/main" val="208642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1960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8496d4fd63f3cd43ed7bab0a24212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b="564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2584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02341502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" b="315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7203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yz2m72vt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9532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912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3310"/>
          <a:stretch>
            <a:fillRect/>
          </a:stretch>
        </p:blipFill>
        <p:spPr>
          <a:xfrm>
            <a:off x="0" y="-11260"/>
            <a:ext cx="9143999" cy="6869260"/>
          </a:xfrm>
        </p:spPr>
      </p:pic>
    </p:spTree>
    <p:extLst>
      <p:ext uri="{BB962C8B-B14F-4D97-AF65-F5344CB8AC3E}">
        <p14:creationId xmlns:p14="http://schemas.microsoft.com/office/powerpoint/2010/main" val="291610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п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r="2152"/>
          <a:stretch>
            <a:fillRect/>
          </a:stretch>
        </p:blipFill>
        <p:spPr>
          <a:xfrm>
            <a:off x="0" y="-520"/>
            <a:ext cx="9144000" cy="6858519"/>
          </a:xfrm>
        </p:spPr>
      </p:pic>
    </p:spTree>
    <p:extLst>
      <p:ext uri="{BB962C8B-B14F-4D97-AF65-F5344CB8AC3E}">
        <p14:creationId xmlns:p14="http://schemas.microsoft.com/office/powerpoint/2010/main" val="151025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r="4430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16335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r="4322"/>
          <a:stretch>
            <a:fillRect/>
          </a:stretch>
        </p:blipFill>
        <p:spPr>
          <a:xfrm>
            <a:off x="0" y="0"/>
            <a:ext cx="9144000" cy="6940939"/>
          </a:xfrm>
        </p:spPr>
      </p:pic>
    </p:spTree>
    <p:extLst>
      <p:ext uri="{BB962C8B-B14F-4D97-AF65-F5344CB8AC3E}">
        <p14:creationId xmlns:p14="http://schemas.microsoft.com/office/powerpoint/2010/main" val="3544963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 b="1775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42998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1-048-I-listovki-leteli-s-neba-Na-porogi-zamjorzshikh-kvartir-Budet-khle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>
            <a:fillRect/>
          </a:stretch>
        </p:blipFill>
        <p:spPr>
          <a:xfrm>
            <a:off x="-15844" y="0"/>
            <a:ext cx="9159844" cy="6753380"/>
          </a:xfrm>
        </p:spPr>
      </p:pic>
    </p:spTree>
    <p:extLst>
      <p:ext uri="{BB962C8B-B14F-4D97-AF65-F5344CB8AC3E}">
        <p14:creationId xmlns:p14="http://schemas.microsoft.com/office/powerpoint/2010/main" val="304386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ca7d70a2fa58f07a54a6534bdc6e5f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r="1283"/>
          <a:stretch>
            <a:fillRect/>
          </a:stretch>
        </p:blipFill>
        <p:spPr>
          <a:xfrm>
            <a:off x="0" y="-25996"/>
            <a:ext cx="9144000" cy="6883995"/>
          </a:xfrm>
        </p:spPr>
      </p:pic>
    </p:spTree>
    <p:extLst>
      <p:ext uri="{BB962C8B-B14F-4D97-AF65-F5344CB8AC3E}">
        <p14:creationId xmlns:p14="http://schemas.microsoft.com/office/powerpoint/2010/main" val="1139072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147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2eaadc72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1279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806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87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r="9082"/>
          <a:stretch>
            <a:fillRect/>
          </a:stretch>
        </p:blipFill>
        <p:spPr>
          <a:xfrm>
            <a:off x="0" y="32132"/>
            <a:ext cx="9144000" cy="6825868"/>
          </a:xfrm>
        </p:spPr>
      </p:pic>
    </p:spTree>
    <p:extLst>
      <p:ext uri="{BB962C8B-B14F-4D97-AF65-F5344CB8AC3E}">
        <p14:creationId xmlns:p14="http://schemas.microsoft.com/office/powerpoint/2010/main" val="215126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olocau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3346"/>
          <a:stretch>
            <a:fillRect/>
          </a:stretch>
        </p:blipFill>
        <p:spPr>
          <a:xfrm>
            <a:off x="0" y="-188516"/>
            <a:ext cx="9144000" cy="7046516"/>
          </a:xfrm>
        </p:spPr>
      </p:pic>
    </p:spTree>
    <p:extLst>
      <p:ext uri="{BB962C8B-B14F-4D97-AF65-F5344CB8AC3E}">
        <p14:creationId xmlns:p14="http://schemas.microsoft.com/office/powerpoint/2010/main" val="329520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46540-v-kieve-otkrylas-vystavka-ko-dnyu-pamy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r="561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90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790974724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r="572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624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909"/>
          <a:stretch>
            <a:fillRect/>
          </a:stretch>
        </p:blipFill>
        <p:spPr>
          <a:xfrm>
            <a:off x="0" y="22224"/>
            <a:ext cx="9144000" cy="6835775"/>
          </a:xfrm>
        </p:spPr>
      </p:pic>
    </p:spTree>
    <p:extLst>
      <p:ext uri="{BB962C8B-B14F-4D97-AF65-F5344CB8AC3E}">
        <p14:creationId xmlns:p14="http://schemas.microsoft.com/office/powerpoint/2010/main" val="337953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23d0409b4ad743195fa7c5850abbd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" r="6475"/>
          <a:stretch>
            <a:fillRect/>
          </a:stretch>
        </p:blipFill>
        <p:spPr>
          <a:xfrm>
            <a:off x="-8033" y="0"/>
            <a:ext cx="9152033" cy="6858000"/>
          </a:xfrm>
        </p:spPr>
      </p:pic>
    </p:spTree>
    <p:extLst>
      <p:ext uri="{BB962C8B-B14F-4D97-AF65-F5344CB8AC3E}">
        <p14:creationId xmlns:p14="http://schemas.microsoft.com/office/powerpoint/2010/main" val="224367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90530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Перспектива.thmx</Template>
  <TotalTime>1436</TotalTime>
  <Words>7</Words>
  <Application>Microsoft Macintosh PowerPoint</Application>
  <PresentationFormat>Экран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Перспектива</vt:lpstr>
      <vt:lpstr>Холокост. Блокада Ленинграда. Память.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Холокост. Блокада Ленинграда. Память.</dc:title>
  <dc:creator>Учитель ЦДО</dc:creator>
  <cp:lastModifiedBy>Учитель ЦДО</cp:lastModifiedBy>
  <cp:revision>10</cp:revision>
  <dcterms:created xsi:type="dcterms:W3CDTF">2020-01-28T11:42:02Z</dcterms:created>
  <dcterms:modified xsi:type="dcterms:W3CDTF">2020-01-29T11:38:19Z</dcterms:modified>
</cp:coreProperties>
</file>