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6" r:id="rId2"/>
    <p:sldId id="261" r:id="rId3"/>
    <p:sldId id="258" r:id="rId4"/>
    <p:sldId id="259" r:id="rId5"/>
    <p:sldId id="269" r:id="rId6"/>
    <p:sldId id="266" r:id="rId7"/>
    <p:sldId id="274" r:id="rId8"/>
    <p:sldId id="272" r:id="rId9"/>
    <p:sldId id="265" r:id="rId10"/>
    <p:sldId id="275" r:id="rId11"/>
    <p:sldId id="273" r:id="rId12"/>
    <p:sldId id="260" r:id="rId13"/>
    <p:sldId id="262" r:id="rId14"/>
    <p:sldId id="257" r:id="rId15"/>
    <p:sldId id="276" r:id="rId16"/>
    <p:sldId id="268" r:id="rId17"/>
    <p:sldId id="270" r:id="rId18"/>
    <p:sldId id="263" r:id="rId19"/>
    <p:sldId id="271" r:id="rId2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C6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Прямая соединительная линия 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5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5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 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773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95400" y="2530739"/>
            <a:ext cx="4718304" cy="476250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295400" y="3116261"/>
            <a:ext cx="4718304" cy="2632605"/>
          </a:xfrm>
        </p:spPr>
        <p:txBody>
          <a:bodyPr rtlCol="0"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180671" y="2530739"/>
            <a:ext cx="4718304" cy="476250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80671" y="3116261"/>
            <a:ext cx="4718304" cy="2632605"/>
          </a:xfrm>
        </p:spPr>
        <p:txBody>
          <a:bodyPr rtlCol="0"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8" name="Прямая соединительная линия 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49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ъект +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 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араллелограмм 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: скругленные углы 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0294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Объект +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 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5288294" y="895547"/>
            <a:ext cx="5871325" cy="4974901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7229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 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31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72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 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58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/>
        </p:nvSpPr>
        <p:spPr>
          <a:xfrm>
            <a:off x="1871401" y="2602132"/>
            <a:ext cx="1801368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/>
        </p:nvSpPr>
        <p:spPr>
          <a:xfrm>
            <a:off x="5194632" y="2602132"/>
            <a:ext cx="1801368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/>
        </p:nvSpPr>
        <p:spPr>
          <a:xfrm>
            <a:off x="8519230" y="2602132"/>
            <a:ext cx="1801368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8" y="4804495"/>
            <a:ext cx="2952000" cy="110913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8" cy="1161288"/>
          </a:xfrm>
          <a:prstGeom prst="ellipse">
            <a:avLst/>
          </a:prstGeom>
          <a:noFill/>
        </p:spPr>
        <p:txBody>
          <a:bodyPr rtlCol="0"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Вставьте значок или изображение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2" y="2922172"/>
            <a:ext cx="1161288" cy="1161288"/>
          </a:xfrm>
          <a:prstGeom prst="ellipse">
            <a:avLst/>
          </a:prstGeom>
          <a:solidFill>
            <a:schemeClr val="accent2"/>
          </a:solidFill>
        </p:spPr>
        <p:txBody>
          <a:bodyPr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ru-RU" noProof="0" dirty="0"/>
              <a:t>Вставьте значок или изображение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0" y="2920902"/>
            <a:ext cx="1163828" cy="1163828"/>
          </a:xfrm>
          <a:prstGeom prst="ellipse">
            <a:avLst/>
          </a:prstGeom>
          <a:noFill/>
        </p:spPr>
        <p:txBody>
          <a:bodyPr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ru-RU" noProof="0" dirty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89454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столбца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 7"/>
          <p:cNvCxnSpPr>
            <a:cxnSpLocks/>
          </p:cNvCxnSpPr>
          <p:nvPr/>
        </p:nvCxnSpPr>
        <p:spPr>
          <a:xfrm>
            <a:off x="3498694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3498694" y="982132"/>
            <a:ext cx="7397903" cy="130386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98694" y="2560320"/>
            <a:ext cx="3580381" cy="3310128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7316216" y="2560320"/>
            <a:ext cx="3580381" cy="3310128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араллелограмм 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/>
        </p:nvSpPr>
        <p:spPr>
          <a:xfrm rot="5400000">
            <a:off x="388783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: скругленные углы 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/>
        </p:nvSpPr>
        <p:spPr>
          <a:xfrm rot="-120000">
            <a:off x="211380" y="144283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val="124955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>
            <a:extLst>
              <a:ext uri="{FF2B5EF4-FFF2-40B4-BE49-F238E27FC236}">
                <a16:creationId xmlns:a16="http://schemas.microsoft.com/office/drawing/2014/main" id="{F4F82F76-1F28-4871-AA44-ADE3B29E465F}"/>
              </a:ext>
            </a:extLst>
          </p:cNvPr>
          <p:cNvSpPr/>
          <p:nvPr/>
        </p:nvSpPr>
        <p:spPr>
          <a:xfrm>
            <a:off x="1066800" y="1009665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216900" y="982132"/>
            <a:ext cx="2679698" cy="1412725"/>
          </a:xfrm>
        </p:spPr>
        <p:txBody>
          <a:bodyPr rtlCol="0" anchor="t"/>
          <a:lstStyle>
            <a:lvl1pPr algn="r">
              <a:defRPr/>
            </a:lvl1pPr>
          </a:lstStyle>
          <a:p>
            <a:pPr rtl="0"/>
            <a:r>
              <a:rPr lang="ru-RU" noProof="0"/>
              <a:t>Щелкните 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2" y="1318687"/>
            <a:ext cx="2338493" cy="288198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ru-RU" noProof="0" dirty="0"/>
              <a:t>Изображения зданий</a:t>
            </a:r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2" y="3128436"/>
            <a:ext cx="3974629" cy="2424639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ru-RU" noProof="0" dirty="0"/>
              <a:t> Изображения рабочих мест</a:t>
            </a:r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1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ru-RU" noProof="0" dirty="0"/>
              <a:t>Изображения транспорта</a:t>
            </a:r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7" cy="1680173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/>
            </a:lvl1pPr>
          </a:lstStyle>
          <a:p>
            <a:pPr rtl="0"/>
            <a:r>
              <a:rPr lang="ru-RU" noProof="0" dirty="0"/>
              <a:t>Изображения одежды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2" y="4333875"/>
            <a:ext cx="2338493" cy="12192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ru-RU" noProof="0" dirty="0"/>
              <a:t>Изображения других элементов эпохи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900" y="2507046"/>
            <a:ext cx="2679698" cy="3349763"/>
          </a:xfrm>
        </p:spPr>
        <p:txBody>
          <a:bodyPr rtlCol="0"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5336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13CE66FB-7564-43B1-9A0A-6594394A243B}"/>
              </a:ext>
            </a:extLst>
          </p:cNvPr>
          <p:cNvSpPr/>
          <p:nvPr/>
        </p:nvSpPr>
        <p:spPr>
          <a:xfrm>
            <a:off x="476250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Вставьте классическое изображение из эпохи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92939"/>
            <a:ext cx="9601196" cy="75141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7" name="Рисунок 6" descr="HD-PanelContent-GrommetsCombined.png">
            <a:extLst>
              <a:ext uri="{FF2B5EF4-FFF2-40B4-BE49-F238E27FC236}">
                <a16:creationId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 7" descr="HD-PanelContent-GrommetsCombined.png">
            <a:extLst>
              <a:ext uri="{FF2B5EF4-FFF2-40B4-BE49-F238E27FC236}">
                <a16:creationId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 8" descr="HD-PanelContent-GrommetsCombined.png">
            <a:extLst>
              <a:ext uri="{FF2B5EF4-FFF2-40B4-BE49-F238E27FC236}">
                <a16:creationId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 9" descr="HD-PanelContent-GrommetsCombined.png">
            <a:extLst>
              <a:ext uri="{FF2B5EF4-FFF2-40B4-BE49-F238E27FC236}">
                <a16:creationId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92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+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 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1" y="2560320"/>
            <a:ext cx="3580381" cy="3310128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араллелограмм 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: скругленные углы 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val="288379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HD-PanelContent-GrommetsCombined.png">
            <a:extLst>
              <a:ext uri="{FF2B5EF4-FFF2-40B4-BE49-F238E27FC236}">
                <a16:creationId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Прямая соединительная линия 6"/>
          <p:cNvCxnSpPr>
            <a:cxnSpLocks/>
          </p:cNvCxnSpPr>
          <p:nvPr/>
        </p:nvCxnSpPr>
        <p:spPr>
          <a:xfrm>
            <a:off x="1295401" y="2421466"/>
            <a:ext cx="4669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95402" y="982132"/>
            <a:ext cx="4669664" cy="1303867"/>
          </a:xfrm>
        </p:spPr>
        <p:txBody>
          <a:bodyPr rtlCol="0"/>
          <a:lstStyle/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1295401" y="2556932"/>
            <a:ext cx="4669666" cy="3318936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5" y="982132"/>
            <a:ext cx="4669666" cy="412658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 rtlCol="0"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Поколение XYZ</a:t>
            </a:r>
          </a:p>
        </p:txBody>
      </p:sp>
    </p:spTree>
    <p:extLst>
      <p:ext uri="{BB962C8B-B14F-4D97-AF65-F5344CB8AC3E}">
        <p14:creationId xmlns:p14="http://schemas.microsoft.com/office/powerpoint/2010/main" val="337235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то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400" y="979709"/>
            <a:ext cx="9601197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95400" y="3073155"/>
            <a:ext cx="9601197" cy="52039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296884" y="2937688"/>
            <a:ext cx="960120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79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rtlCol="0"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79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rtlCol="0"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8" y="3864479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rtlCol="0"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81189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0773B3D-C58E-4740-BA38-D7EE5CF76171}" type="datetimeFigureOut">
              <a:rPr lang="ru-RU" smtClean="0"/>
              <a:t>09.04.2020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14FB51-4427-43BA-9B54-3A677A38CD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15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microsoft.com/office/2007/relationships/hdphoto" Target="../media/hdphoto17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microsoft.com/office/2007/relationships/hdphoto" Target="../media/hdphoto18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89E17-3B8D-41CA-BC30-BCE3E42CD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165" y="2761307"/>
            <a:ext cx="6815669" cy="2236874"/>
          </a:xfrm>
        </p:spPr>
        <p:txBody>
          <a:bodyPr>
            <a:noAutofit/>
          </a:bodyPr>
          <a:lstStyle/>
          <a:p>
            <a:r>
              <a:rPr lang="ru-RU" sz="4800" dirty="0"/>
              <a:t>Отчет о мероприятии</a:t>
            </a:r>
            <a:br>
              <a:rPr lang="ru-RU" sz="4800" dirty="0"/>
            </a:br>
            <a:r>
              <a:rPr lang="ru-RU" sz="4800" b="1" dirty="0">
                <a:solidFill>
                  <a:schemeClr val="accent2"/>
                </a:solidFill>
              </a:rPr>
              <a:t>«История Липецкого курорта»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10C175-7610-453B-BB7F-8BFD1A22C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327" y="2435956"/>
            <a:ext cx="1533525" cy="25622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D9619D-E771-4BC8-AD9D-9E9CC5BC7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129" r="17388"/>
          <a:stretch/>
        </p:blipFill>
        <p:spPr>
          <a:xfrm>
            <a:off x="9687208" y="4164594"/>
            <a:ext cx="1765426" cy="21833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9496BE-44F2-4649-903F-4FE34B9D7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574" y="741582"/>
            <a:ext cx="16383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0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F2404E-3D60-4C51-A195-6D12B9B76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21" y="660902"/>
            <a:ext cx="8466969" cy="540046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908DA-10E7-434B-AD94-72980E5B9F83}"/>
              </a:ext>
            </a:extLst>
          </p:cNvPr>
          <p:cNvSpPr txBox="1"/>
          <p:nvPr/>
        </p:nvSpPr>
        <p:spPr>
          <a:xfrm>
            <a:off x="799722" y="1949242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Капырина Алина</a:t>
            </a:r>
          </a:p>
          <a:p>
            <a:pPr algn="ctr"/>
            <a:r>
              <a:rPr lang="ru-RU" dirty="0"/>
              <a:t>11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18565C-306D-4554-B018-8DAC2F4B5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42" y="4081101"/>
            <a:ext cx="1853345" cy="11583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FD0BCB-17BB-4223-986D-81807FA73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026" y="701467"/>
            <a:ext cx="1323975" cy="124777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2316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A6F890-0D14-4BEC-AF78-DDE8DEEA4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163" y="733329"/>
            <a:ext cx="8422174" cy="532727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25F0AA-24F1-4FC3-8AD8-A3DE1DA09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90" y="733329"/>
            <a:ext cx="1656421" cy="170205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B25DC-1033-4A77-81F9-2C6E0C0B458E}"/>
              </a:ext>
            </a:extLst>
          </p:cNvPr>
          <p:cNvSpPr txBox="1"/>
          <p:nvPr/>
        </p:nvSpPr>
        <p:spPr>
          <a:xfrm>
            <a:off x="889207" y="2505670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Желудкова Анна</a:t>
            </a:r>
          </a:p>
          <a:p>
            <a:pPr algn="ctr"/>
            <a:r>
              <a:rPr lang="ru-RU" dirty="0"/>
              <a:t> 12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B226FB-E469-4A71-90E1-59F02FB10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93" y="4078709"/>
            <a:ext cx="1852613" cy="11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2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414E6A-D05B-4226-892E-DD7718A6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045" y="734179"/>
            <a:ext cx="8470676" cy="538196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F3EAC-C454-4432-9281-667AE75D02F5}"/>
              </a:ext>
            </a:extLst>
          </p:cNvPr>
          <p:cNvSpPr txBox="1"/>
          <p:nvPr/>
        </p:nvSpPr>
        <p:spPr>
          <a:xfrm>
            <a:off x="785584" y="2963497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Корнукова Марина</a:t>
            </a:r>
          </a:p>
          <a:p>
            <a:pPr algn="ctr"/>
            <a:r>
              <a:rPr lang="ru-RU" dirty="0"/>
              <a:t> 12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E918A-34FC-4674-B443-80606572F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17" y="736442"/>
            <a:ext cx="1801748" cy="217646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405126-0AF0-4B9A-9D42-3E4611E6E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03" y="4153529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0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1E91E7-3BDE-429F-A499-A61391832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21" y="751210"/>
            <a:ext cx="8265389" cy="516689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ADF95B-5DBE-449C-B30A-0C7928D2A2B1}"/>
              </a:ext>
            </a:extLst>
          </p:cNvPr>
          <p:cNvSpPr txBox="1"/>
          <p:nvPr/>
        </p:nvSpPr>
        <p:spPr>
          <a:xfrm>
            <a:off x="1019953" y="2567072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Павлова Виктория</a:t>
            </a:r>
          </a:p>
          <a:p>
            <a:pPr algn="ctr"/>
            <a:r>
              <a:rPr lang="ru-RU" dirty="0"/>
              <a:t> 12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F02C1E-80E3-4CFA-9429-A9E7DA1B4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06" y="751210"/>
            <a:ext cx="1828081" cy="177470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617FC-6D2E-4239-8A88-F097DB984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42" y="4035833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89B1E-F88C-421F-AE3C-96BD88922EF0}"/>
              </a:ext>
            </a:extLst>
          </p:cNvPr>
          <p:cNvSpPr txBox="1"/>
          <p:nvPr/>
        </p:nvSpPr>
        <p:spPr>
          <a:xfrm>
            <a:off x="816273" y="2745946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Сурикова Елена</a:t>
            </a:r>
          </a:p>
          <a:p>
            <a:pPr algn="ctr"/>
            <a:r>
              <a:rPr lang="ru-RU" dirty="0"/>
              <a:t>12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E303F3-52DE-4A04-A519-A4FE4B47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055" y="596925"/>
            <a:ext cx="8382823" cy="551108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7BC57A-16EA-494A-9BDB-B77AD73F4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73" y="930574"/>
            <a:ext cx="1792586" cy="169087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24C922-253D-4E15-A3E3-0666AD453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93" y="4117315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E27F8-1402-4AF4-AA23-557FEA19AF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460" y="795950"/>
            <a:ext cx="5818187" cy="661987"/>
          </a:xfrm>
        </p:spPr>
        <p:txBody>
          <a:bodyPr/>
          <a:lstStyle/>
          <a:p>
            <a:r>
              <a:rPr lang="ru-RU" dirty="0"/>
              <a:t>Итоги анкетирования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346444-8A9C-402C-B485-474B8A5B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79" y="795950"/>
            <a:ext cx="4088488" cy="542751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4B10D041-DC25-4D83-98FE-CDD3DA108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449639"/>
              </p:ext>
            </p:extLst>
          </p:nvPr>
        </p:nvGraphicFramePr>
        <p:xfrm>
          <a:off x="5187636" y="1579244"/>
          <a:ext cx="623783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8475">
                  <a:extLst>
                    <a:ext uri="{9D8B030D-6E8A-4147-A177-3AD203B41FA5}">
                      <a16:colId xmlns:a16="http://schemas.microsoft.com/office/drawing/2014/main" val="2289875783"/>
                    </a:ext>
                  </a:extLst>
                </a:gridCol>
                <a:gridCol w="1502876">
                  <a:extLst>
                    <a:ext uri="{9D8B030D-6E8A-4147-A177-3AD203B41FA5}">
                      <a16:colId xmlns:a16="http://schemas.microsoft.com/office/drawing/2014/main" val="3736452902"/>
                    </a:ext>
                  </a:extLst>
                </a:gridCol>
                <a:gridCol w="1412340">
                  <a:extLst>
                    <a:ext uri="{9D8B030D-6E8A-4147-A177-3AD203B41FA5}">
                      <a16:colId xmlns:a16="http://schemas.microsoft.com/office/drawing/2014/main" val="2136958551"/>
                    </a:ext>
                  </a:extLst>
                </a:gridCol>
                <a:gridCol w="1484767">
                  <a:extLst>
                    <a:ext uri="{9D8B030D-6E8A-4147-A177-3AD203B41FA5}">
                      <a16:colId xmlns:a16="http://schemas.microsoft.com/office/drawing/2014/main" val="3718723227"/>
                    </a:ext>
                  </a:extLst>
                </a:gridCol>
                <a:gridCol w="1249378">
                  <a:extLst>
                    <a:ext uri="{9D8B030D-6E8A-4147-A177-3AD203B41FA5}">
                      <a16:colId xmlns:a16="http://schemas.microsoft.com/office/drawing/2014/main" val="2533357493"/>
                    </a:ext>
                  </a:extLst>
                </a:gridCol>
              </a:tblGrid>
              <a:tr h="26331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359189"/>
                  </a:ext>
                </a:extLst>
              </a:tr>
              <a:tr h="26331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1806"/>
                  </a:ext>
                </a:extLst>
              </a:tr>
              <a:tr h="26331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4357"/>
                  </a:ext>
                </a:extLst>
              </a:tr>
              <a:tr h="26331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279391"/>
                  </a:ext>
                </a:extLst>
              </a:tr>
              <a:tr h="26331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975385"/>
                  </a:ext>
                </a:extLst>
              </a:tr>
              <a:tr h="26331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68114"/>
                  </a:ext>
                </a:extLst>
              </a:tr>
              <a:tr h="26331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5554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C17476-5C5F-49C3-8037-21D86741532D}"/>
              </a:ext>
            </a:extLst>
          </p:cNvPr>
          <p:cNvSpPr txBox="1"/>
          <p:nvPr/>
        </p:nvSpPr>
        <p:spPr>
          <a:xfrm>
            <a:off x="5187636" y="4192137"/>
            <a:ext cx="6237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Вывод: учащиеся согласны с тем, что минеральная вода полезная и вкусная, многие употребляют её регулярно, наибольшей популярностью пользуется «Липецкая минеральная». </a:t>
            </a:r>
          </a:p>
          <a:p>
            <a:r>
              <a:rPr lang="ru-RU" dirty="0"/>
              <a:t>После знакомства с материалом нашего мероприятия ребята больше знают о составе, пользе и видах Липецких минеральных вод. </a:t>
            </a:r>
          </a:p>
        </p:txBody>
      </p:sp>
    </p:spTree>
    <p:extLst>
      <p:ext uri="{BB962C8B-B14F-4D97-AF65-F5344CB8AC3E}">
        <p14:creationId xmlns:p14="http://schemas.microsoft.com/office/powerpoint/2010/main" val="223774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7E9F3B-2875-4C53-81C8-00954BA72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714" y="681602"/>
            <a:ext cx="1400175" cy="218122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3D423-7F49-496A-B56E-50D27CB84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119" y="561316"/>
            <a:ext cx="4586629" cy="314824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7A642-B85B-4CE6-AB80-A3F58A1E0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107" y="1274369"/>
            <a:ext cx="4668727" cy="302602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15860-781A-405C-9C40-E1A440C5F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836" y="3920149"/>
            <a:ext cx="5825502" cy="189328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98804-F101-4F81-B640-D7464860B5A2}"/>
              </a:ext>
            </a:extLst>
          </p:cNvPr>
          <p:cNvSpPr txBox="1"/>
          <p:nvPr/>
        </p:nvSpPr>
        <p:spPr>
          <a:xfrm>
            <a:off x="763533" y="2891527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Григорьев Артем</a:t>
            </a:r>
          </a:p>
          <a:p>
            <a:pPr algn="ctr"/>
            <a:r>
              <a:rPr lang="ru-RU" dirty="0"/>
              <a:t> 7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32DD0-6C3C-4909-ABE1-5F56FA0A5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107" y="4408707"/>
            <a:ext cx="2596819" cy="162201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885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BDB4BF-24B6-4483-A6AF-9AEE67D2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88" y="651849"/>
            <a:ext cx="5657238" cy="332044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FFC8C2-9786-485C-B368-A4E93621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81" y="2703204"/>
            <a:ext cx="5152419" cy="332044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03793-2F1D-4CB9-88E1-F6680033B080}"/>
              </a:ext>
            </a:extLst>
          </p:cNvPr>
          <p:cNvSpPr txBox="1"/>
          <p:nvPr/>
        </p:nvSpPr>
        <p:spPr>
          <a:xfrm>
            <a:off x="1434560" y="1111744"/>
            <a:ext cx="314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Коллажи созданы Губаревым Никитой </a:t>
            </a:r>
          </a:p>
          <a:p>
            <a:pPr algn="ctr"/>
            <a:r>
              <a:rPr lang="ru-RU" sz="2400" dirty="0"/>
              <a:t>12 класс.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CCD791-815C-40D8-AD15-34D659D3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903" y="4207772"/>
            <a:ext cx="2639658" cy="164877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9425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1F4C46-5139-4EB6-A546-9191CAA66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53" y="698909"/>
            <a:ext cx="1930269" cy="369202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3645E0-0D0C-4F28-BB8D-4CD0F216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463" y="698909"/>
            <a:ext cx="7054931" cy="45910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CC4EA9-ECC4-4554-A1D6-9379A9D68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512" y="4292758"/>
            <a:ext cx="1409700" cy="13144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1B5F66-150F-4467-90C3-E1D5C7E7E879}"/>
              </a:ext>
            </a:extLst>
          </p:cNvPr>
          <p:cNvSpPr txBox="1"/>
          <p:nvPr/>
        </p:nvSpPr>
        <p:spPr>
          <a:xfrm>
            <a:off x="2212659" y="4763741"/>
            <a:ext cx="155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Гусев Иван</a:t>
            </a:r>
          </a:p>
          <a:p>
            <a:pPr algn="ctr"/>
            <a:r>
              <a:rPr lang="ru-RU" dirty="0"/>
              <a:t> 8 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150684-AA07-4392-893B-E62BA9147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668" y="4830902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12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8F65FA-E127-44FB-B92C-F32B85522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25" y="575426"/>
            <a:ext cx="4217200" cy="570714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0FE1DD-FAA9-44F8-8765-974F2AE0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87" y="1292381"/>
            <a:ext cx="6044721" cy="427323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16FEFC-1D87-4A12-9A4F-0509E9923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025" y="586071"/>
            <a:ext cx="902824" cy="88964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DDCE5-E865-4C26-A052-D9F2C4A6E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954" y="575426"/>
            <a:ext cx="953639" cy="90028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851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37D9DD-78F7-42D3-ACDE-3320A2900EEB}"/>
              </a:ext>
            </a:extLst>
          </p:cNvPr>
          <p:cNvSpPr txBox="1"/>
          <p:nvPr/>
        </p:nvSpPr>
        <p:spPr>
          <a:xfrm>
            <a:off x="1075853" y="588475"/>
            <a:ext cx="100402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учащихся 6-12 классов дистанционно 6-10 апреля было проведено мероприятие по теме «История Липецкого курорта», которое вызвало большой интерес. </a:t>
            </a:r>
          </a:p>
          <a:p>
            <a:r>
              <a:rPr lang="ru-RU" dirty="0"/>
              <a:t>Ученики посмотрели собранный материал о зарождении и истории Липецкого курорта минеральных вод. Познакомились с особенностями Липецкой минеральной воды, которую берут из природных месторождений. </a:t>
            </a:r>
          </a:p>
          <a:p>
            <a:r>
              <a:rPr lang="ru-RU" dirty="0"/>
              <a:t>По результатам учащимися были заполнены анкеты, сделаны рисунки и фотоколлажи.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DE213-2EF0-4F1E-A420-B0F5924D7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58" y="2488647"/>
            <a:ext cx="5662629" cy="4224501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518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45B23-C7C7-4335-ADF5-F7AFC428C653}"/>
              </a:ext>
            </a:extLst>
          </p:cNvPr>
          <p:cNvSpPr txBox="1"/>
          <p:nvPr/>
        </p:nvSpPr>
        <p:spPr>
          <a:xfrm>
            <a:off x="724279" y="2505670"/>
            <a:ext cx="168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Некрасов Егор </a:t>
            </a:r>
          </a:p>
          <a:p>
            <a:pPr algn="ctr"/>
            <a:r>
              <a:rPr lang="ru-RU" dirty="0"/>
              <a:t> 7 класс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8FD0C3-89BD-495F-959B-E95C00E2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093" y="600925"/>
            <a:ext cx="8544397" cy="565615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A1C1B6-6009-45B0-AC05-92F7CCA73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443" y="990129"/>
            <a:ext cx="1643779" cy="151554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B2887B-2E26-4E10-914D-17BD6712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59" y="4225957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F3FF9-C9DC-49FD-AD19-92535803D947}"/>
              </a:ext>
            </a:extLst>
          </p:cNvPr>
          <p:cNvSpPr txBox="1"/>
          <p:nvPr/>
        </p:nvSpPr>
        <p:spPr>
          <a:xfrm>
            <a:off x="841973" y="2634558"/>
            <a:ext cx="168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Некрасов Алексей </a:t>
            </a:r>
          </a:p>
          <a:p>
            <a:pPr algn="ctr"/>
            <a:r>
              <a:rPr lang="ru-RU" dirty="0"/>
              <a:t> 7 класс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F07421-6F2A-4A9E-9173-0E397158B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055" y="686395"/>
            <a:ext cx="8378322" cy="548520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BBEA01-2205-4FDB-BFAC-1F97F1A76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74" y="1009910"/>
            <a:ext cx="1683942" cy="162464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3FFC9-0655-40FE-BA8E-07DFEF276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71" y="4223443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8E665-4291-4436-8D5D-C4CA9A25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57" y="703624"/>
            <a:ext cx="8279205" cy="545075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2CA51A-85A9-4D15-8680-826D4B9E2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183" y="779682"/>
            <a:ext cx="1705502" cy="212648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EC7D23-1B64-4A17-A73F-5A00A89CD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61" y="4216652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ED7FCB-C1FF-4D95-9D0B-859F6EA9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63" y="751478"/>
            <a:ext cx="8282325" cy="523311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11C128-1AE6-4DE1-A235-4F3690592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299" y="751478"/>
            <a:ext cx="1821168" cy="173263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39F03-2BB9-4198-ACFC-405C46A0F64C}"/>
              </a:ext>
            </a:extLst>
          </p:cNvPr>
          <p:cNvSpPr txBox="1"/>
          <p:nvPr/>
        </p:nvSpPr>
        <p:spPr>
          <a:xfrm>
            <a:off x="967299" y="2598344"/>
            <a:ext cx="168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Бересняков Артем </a:t>
            </a:r>
          </a:p>
          <a:p>
            <a:pPr algn="ctr"/>
            <a:r>
              <a:rPr lang="ru-RU" dirty="0"/>
              <a:t> 10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E231F-C7BE-4F29-A8F3-3D94EFC03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97" y="4039158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4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F1D22A-0735-44ED-841D-EBEFC8B8D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040" y="624688"/>
            <a:ext cx="8549866" cy="54120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292116-2A32-49A9-AE1A-47CD2C441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094" y="624688"/>
            <a:ext cx="1593100" cy="225200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E9CD3-7FEB-492D-9A05-F7DAF69BE2A3}"/>
              </a:ext>
            </a:extLst>
          </p:cNvPr>
          <p:cNvSpPr txBox="1"/>
          <p:nvPr/>
        </p:nvSpPr>
        <p:spPr>
          <a:xfrm>
            <a:off x="880672" y="2910690"/>
            <a:ext cx="168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Измалков Сергей </a:t>
            </a:r>
          </a:p>
          <a:p>
            <a:pPr algn="ctr"/>
            <a:r>
              <a:rPr lang="ru-RU" dirty="0"/>
              <a:t> 10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F335E5-8587-4EBC-80A3-427A8F636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70" y="4062994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ED25F5-E135-44DF-B237-0EDBA2F54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90" y="740451"/>
            <a:ext cx="1731403" cy="157723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34BFC9-16B9-4988-BC57-E71E00589B66}"/>
              </a:ext>
            </a:extLst>
          </p:cNvPr>
          <p:cNvSpPr txBox="1"/>
          <p:nvPr/>
        </p:nvSpPr>
        <p:spPr>
          <a:xfrm>
            <a:off x="1000690" y="2399167"/>
            <a:ext cx="1683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Чесноков Максим</a:t>
            </a:r>
          </a:p>
          <a:p>
            <a:pPr algn="ctr"/>
            <a:r>
              <a:rPr lang="ru-RU" dirty="0"/>
              <a:t> 10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0A90F-B10B-4968-B561-3EBD9E47D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788" y="740451"/>
            <a:ext cx="8359207" cy="527817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0DECCD-A9C4-40F2-A28C-C1A70A72A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88" y="4108262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0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3C2BE2-97D1-4122-8C59-C4E79498D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054" y="762025"/>
            <a:ext cx="8419358" cy="53339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2534F-E3DD-49D5-984E-925C124B7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715" y="881605"/>
            <a:ext cx="1343025" cy="12573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CFF8F-A211-491A-A492-D5CB437B9DC2}"/>
              </a:ext>
            </a:extLst>
          </p:cNvPr>
          <p:cNvSpPr txBox="1"/>
          <p:nvPr/>
        </p:nvSpPr>
        <p:spPr>
          <a:xfrm>
            <a:off x="835935" y="2356647"/>
            <a:ext cx="1792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Делоковский Никита</a:t>
            </a:r>
          </a:p>
          <a:p>
            <a:pPr algn="ctr"/>
            <a:r>
              <a:rPr lang="ru-RU" dirty="0"/>
              <a:t>11 класс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872723-64C8-4223-B43D-76BA2907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56" y="4126369"/>
            <a:ext cx="185334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1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104597_TF66931312" id="{1FAD2B2A-58FF-4F60-821C-B0E8FD714AFA}" vid="{4ABDC70A-6313-4752-8076-D77B24255C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tf66931312</Template>
  <TotalTime>526</TotalTime>
  <Words>208</Words>
  <Application>Microsoft Office PowerPoint</Application>
  <PresentationFormat>Широкоэкранный</PresentationFormat>
  <Paragraphs>64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Lucida Handwriting</vt:lpstr>
      <vt:lpstr>Rockwell</vt:lpstr>
      <vt:lpstr>Trebuchet MS</vt:lpstr>
      <vt:lpstr>Природа</vt:lpstr>
      <vt:lpstr>Отчет о мероприятии «История Липецкого курорта»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анкетирования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53</cp:revision>
  <dcterms:created xsi:type="dcterms:W3CDTF">2020-04-08T14:40:35Z</dcterms:created>
  <dcterms:modified xsi:type="dcterms:W3CDTF">2020-04-09T12:53:21Z</dcterms:modified>
</cp:coreProperties>
</file>