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  <p:sldId id="261" r:id="rId10"/>
    <p:sldId id="270" r:id="rId11"/>
    <p:sldId id="262" r:id="rId12"/>
    <p:sldId id="271" r:id="rId13"/>
    <p:sldId id="263" r:id="rId14"/>
    <p:sldId id="272" r:id="rId15"/>
    <p:sldId id="264" r:id="rId16"/>
    <p:sldId id="273" r:id="rId17"/>
    <p:sldId id="265" r:id="rId18"/>
    <p:sldId id="274" r:id="rId19"/>
    <p:sldId id="26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7D627-2018-4069-AD47-AACF2309DCB9}" type="datetimeFigureOut">
              <a:rPr lang="ru-RU" smtClean="0"/>
              <a:pPr/>
              <a:t>13.10.20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61FA-3033-4F35-9CE5-EAA64187B1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4" Type="http://schemas.openxmlformats.org/officeDocument/2006/relationships/slide" Target="slide7.xml"/><Relationship Id="rId5" Type="http://schemas.openxmlformats.org/officeDocument/2006/relationships/slide" Target="slide9.xml"/><Relationship Id="rId6" Type="http://schemas.openxmlformats.org/officeDocument/2006/relationships/slide" Target="slide11.xml"/><Relationship Id="rId7" Type="http://schemas.openxmlformats.org/officeDocument/2006/relationships/slide" Target="slide13.xml"/><Relationship Id="rId8" Type="http://schemas.openxmlformats.org/officeDocument/2006/relationships/slide" Target="slide15.xml"/><Relationship Id="rId9" Type="http://schemas.openxmlformats.org/officeDocument/2006/relationships/slide" Target="slide17.xml"/><Relationship Id="rId10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2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НОВИКОВА\Картинки\ПДД\x_3a2c5e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3071802" cy="307180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786058"/>
            <a:ext cx="6400800" cy="29289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_BraggaTitulGr" pitchFamily="82" charset="-52"/>
              </a:rPr>
              <a:t>«Дорожная азбука</a:t>
            </a:r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_BraggaTitulGr" pitchFamily="82" charset="-52"/>
              </a:rPr>
              <a:t>»</a:t>
            </a:r>
          </a:p>
          <a:p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  <a:latin typeface="a_BraggaTitulGr" pitchFamily="82" charset="-52"/>
            </a:endParaRPr>
          </a:p>
          <a:p>
            <a:r>
              <a:rPr lang="ru-RU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_BraggaTitulGr" pitchFamily="82" charset="-52"/>
              </a:rPr>
              <a:t>Викторина по ПДД</a:t>
            </a: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  <a:latin typeface="a_BraggaTitulGr" pitchFamily="82" charset="-5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2708920"/>
            <a:ext cx="8229600" cy="4525963"/>
          </a:xfrm>
        </p:spPr>
        <p:txBody>
          <a:bodyPr/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Тротуар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59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Ну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если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Тротуар не по пути?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нужно пешеходу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Мостовую перейти?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Сразу ищет пешеход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Знак дорожный … 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7864" y="3212976"/>
            <a:ext cx="8229600" cy="4525963"/>
          </a:xfrm>
        </p:spPr>
        <p:txBody>
          <a:bodyPr/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Переход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088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 startAt="3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Посмотри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силач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какой: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ходу одной рукой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Останавливать привык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Пятитонный грузовик.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3068960"/>
            <a:ext cx="8229600" cy="4525963"/>
          </a:xfrm>
        </p:spPr>
        <p:txBody>
          <a:bodyPr/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Регулировщик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3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pic>
        <p:nvPicPr>
          <p:cNvPr id="1026" name="Picture 2" descr="D:\НОВИКОВА\Картинки\ПДД\33_3_8_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071546"/>
            <a:ext cx="3071834" cy="307183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Велосипедное движение запрещено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08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D:\НОВИКОВА\Картинки\ПДД\Znak-3.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6"/>
            <a:ext cx="2857520" cy="2842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204864"/>
            <a:ext cx="7365504" cy="5318051"/>
          </a:xfrm>
        </p:spPr>
        <p:txBody>
          <a:bodyPr/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Движение пешеходов запрещено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905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28604"/>
            <a:ext cx="8429684" cy="5929354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  <a:latin typeface="a_BraggaTitulGr" pitchFamily="82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143380"/>
            <a:ext cx="69408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Что обозначает дорожный знак?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521495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velo_zna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071546"/>
            <a:ext cx="4000528" cy="3132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1643074"/>
                <a:gridCol w="1571636"/>
                <a:gridCol w="1514428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викторина»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«Автодорожные загадки»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«Дорожная азбука»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1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2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3</a:t>
                      </a:r>
                      <a:endParaRPr lang="ru-RU" sz="5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36912"/>
            <a:ext cx="8229600" cy="452596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Велосипедная дорожка</a:t>
            </a: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82897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 Как следует идти пешеходу по загородной дороге?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левой обочине,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навстречу движению транспорта,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чтобы видеть его приближение.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48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разрешается ездить на велосипеде по проезжей части?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3140968"/>
            <a:ext cx="7869560" cy="4021907"/>
          </a:xfrm>
        </p:spPr>
        <p:txBody>
          <a:bodyPr/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С 14 лет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406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ИКОВА\Картинки\ПДД\1650.jpg"/>
          <p:cNvPicPr>
            <a:picLocks noChangeAspect="1" noChangeArrowheads="1"/>
          </p:cNvPicPr>
          <p:nvPr/>
        </p:nvPicPr>
        <p:blipFill>
          <a:blip r:embed="rId2">
            <a:lum bright="15000"/>
          </a:blip>
          <a:srcRect/>
          <a:stretch>
            <a:fillRect/>
          </a:stretch>
        </p:blipFill>
        <p:spPr bwMode="auto">
          <a:xfrm>
            <a:off x="5643570" y="2073812"/>
            <a:ext cx="3500430" cy="4784187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8581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_BraggaTitulGr" pitchFamily="82" charset="-52"/>
              </a:rPr>
              <a:t>«Дорожная викторина»</a:t>
            </a:r>
            <a:endParaRPr lang="ru-RU" sz="2800" dirty="0">
              <a:latin typeface="a_BraggaTitulGr" pitchFamily="8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28586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какого возраста ребенок может сидеть один на первом сиденье автомобиля, что рядом с водителем?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 12 лет, но не забывайте,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что это самое опасное  </a:t>
            </a:r>
          </a:p>
          <a:p>
            <a:pPr marL="0" indent="0"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место в автомобиле.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570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143932" cy="40005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_BraggaTitulGr" pitchFamily="82" charset="-52"/>
              </a:rPr>
              <a:t>«Автодорожные загадки»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не катится автобус.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трамваи не пройдут.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Здесь спокойно пешеходы 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Вдоль по улице идут.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машин и для трамвая</a:t>
            </a:r>
          </a:p>
          <a:p>
            <a:pPr marL="514350" indent="-514350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Путь-дорога есть другая.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НОВИКОВА\Картинки\ПДД\svetoforch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4532" y="3126718"/>
            <a:ext cx="3319468" cy="3731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220</Words>
  <Application>Microsoft Macintosh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«Дорожная викторина»</vt:lpstr>
      <vt:lpstr>Презентация PowerPoint</vt:lpstr>
      <vt:lpstr>«Дорожная викторина»</vt:lpstr>
      <vt:lpstr>Презентация PowerPoint</vt:lpstr>
      <vt:lpstr>«Дорожная викторина»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Дворец Творчества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Методисты</dc:creator>
  <cp:lastModifiedBy>НАДЕЖДА ОРТЕГА</cp:lastModifiedBy>
  <cp:revision>10</cp:revision>
  <dcterms:created xsi:type="dcterms:W3CDTF">2012-11-06T03:54:36Z</dcterms:created>
  <dcterms:modified xsi:type="dcterms:W3CDTF">2020-10-13T13:49:29Z</dcterms:modified>
</cp:coreProperties>
</file>