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57" r:id="rId5"/>
    <p:sldId id="256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профориентация Полициейский\151030320511guyqvfjjm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профориентация Полициейский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esktop\профориентация Полициейский\u_fc67086eed21f74737c246fc9d09ec12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профориентация Полициейский\kniga_rossijskaja_i_sovetskaja_milicija_v_mundire_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esktop\профориентация Полициейский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Оксана\Desktop\профориентация Полициейский\Cu5ac3EWIAEB_j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ксана\Desktop\профориентация Полициейский\84fsesiconluq84fd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3027363"/>
            <a:ext cx="9525" cy="9525"/>
          </a:xfrm>
          <a:prstGeom prst="rect">
            <a:avLst/>
          </a:prstGeom>
          <a:noFill/>
        </p:spPr>
      </p:pic>
      <p:pic>
        <p:nvPicPr>
          <p:cNvPr id="2051" name="Picture 3" descr="C:\Users\Оксана\Desktop\профориентация Полициейский\2518920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Оксана\Desktop\профориентация Полициейский\62377a621b346fdfdfc7663618c3b7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Windows User</cp:lastModifiedBy>
  <cp:revision>5</cp:revision>
  <dcterms:created xsi:type="dcterms:W3CDTF">2020-11-10T10:58:46Z</dcterms:created>
  <dcterms:modified xsi:type="dcterms:W3CDTF">2020-11-13T13:30:50Z</dcterms:modified>
</cp:coreProperties>
</file>