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49" d="100"/>
          <a:sy n="49" d="100"/>
        </p:scale>
        <p:origin x="-12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учитель\Desktop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учитель\Desktop\f760c74f6b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70723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учитель\Desktop\1494837032_Vesna_Pobedi_AG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minuta_molchan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13"/>
            <a:ext cx="9143999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учитель\Desktop\75let-pobe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учитель\Desktop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учитель\Desktop\img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учитель\Desktop\5326737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учитель\Desktop\k_orbakajte_ah_eti_tuchi_v_golub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учитель\Desktop\v_zemljan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учитель\Desktop\07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4</cp:revision>
  <dcterms:created xsi:type="dcterms:W3CDTF">2020-11-24T15:07:53Z</dcterms:created>
  <dcterms:modified xsi:type="dcterms:W3CDTF">2020-11-24T15:40:53Z</dcterms:modified>
</cp:coreProperties>
</file>