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70" r:id="rId11"/>
    <p:sldId id="272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215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29.12.20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айд 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0" b="15480"/>
          <a:stretch>
            <a:fillRect/>
          </a:stretch>
        </p:blipFill>
        <p:spPr>
          <a:xfrm>
            <a:off x="779463" y="381000"/>
            <a:ext cx="7758171" cy="5656730"/>
          </a:xfrm>
        </p:spPr>
      </p:pic>
    </p:spTree>
    <p:extLst>
      <p:ext uri="{BB962C8B-B14F-4D97-AF65-F5344CB8AC3E}">
        <p14:creationId xmlns:p14="http://schemas.microsoft.com/office/powerpoint/2010/main" val="240259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Установка советского флага на восточной вершине Эльбруса .Закавказский фронт, 17 февраля 1943 года</a:t>
            </a:r>
            <a:endParaRPr 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Альпенисты в ВОВ водрузили флаг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2" b="9242"/>
          <a:stretch>
            <a:fillRect/>
          </a:stretch>
        </p:blipFill>
        <p:spPr>
          <a:xfrm>
            <a:off x="952547" y="1993450"/>
            <a:ext cx="7055896" cy="4039825"/>
          </a:xfrm>
        </p:spPr>
      </p:pic>
    </p:spTree>
    <p:extLst>
      <p:ext uri="{BB962C8B-B14F-4D97-AF65-F5344CB8AC3E}">
        <p14:creationId xmlns:p14="http://schemas.microsoft.com/office/powerpoint/2010/main" val="41928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«За оборону Кавказа»</a:t>
            </a:r>
            <a:endParaRPr lang="ru-RU" sz="4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Содержимое 5" descr="медаль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26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55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3105" y="4286801"/>
            <a:ext cx="7302852" cy="2275709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"Они любили горы, как жизнь,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Но 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Родину любили больше жизни.</a:t>
            </a:r>
            <a:b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Бойцам и командирам отдельных</a:t>
            </a:r>
            <a:b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горнострелковых отрядов".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ru-RU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2963475" y="1922886"/>
            <a:ext cx="2310807" cy="12701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Изображение 7" descr="памятник — коп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38" y="546877"/>
            <a:ext cx="6050431" cy="37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расота го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4076"/>
          <a:stretch>
            <a:fillRect/>
          </a:stretch>
        </p:blipFill>
        <p:spPr>
          <a:xfrm>
            <a:off x="779463" y="381000"/>
            <a:ext cx="7864010" cy="5916893"/>
          </a:xfrm>
        </p:spPr>
      </p:pic>
    </p:spTree>
    <p:extLst>
      <p:ext uri="{BB962C8B-B14F-4D97-AF65-F5344CB8AC3E}">
        <p14:creationId xmlns:p14="http://schemas.microsoft.com/office/powerpoint/2010/main" val="411082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flipH="1" flipV="1">
            <a:off x="2779555" y="1305446"/>
            <a:ext cx="165669" cy="546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1921" y="758570"/>
            <a:ext cx="3457389" cy="5592247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Цель  — обратить внимание на важность развития горных регионов, сохранения их природного рельефа и улучшения уровня и условий жизни жителей гор . </a:t>
            </a:r>
          </a:p>
          <a:p>
            <a:pPr algn="l"/>
            <a:endParaRPr lang="ru-RU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лайд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" y="599798"/>
            <a:ext cx="4057140" cy="57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54747" y="1058469"/>
            <a:ext cx="4127699" cy="430444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С днем гор поздравим всю планету,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На ней немало разных гор,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Они пленяют нас и манят,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Приковывают каждый взор,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И кто красу тех гор увидит,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Тот будет очень поражен,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Для будущих мы поколений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Вершины эти сбережем!</a:t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Содержимое 5" descr="Слайд 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b="13003"/>
          <a:stretch>
            <a:fillRect/>
          </a:stretch>
        </p:blipFill>
        <p:spPr>
          <a:xfrm>
            <a:off x="370434" y="1058469"/>
            <a:ext cx="4384313" cy="4145673"/>
          </a:xfrm>
        </p:spPr>
      </p:pic>
    </p:spTree>
    <p:extLst>
      <p:ext uri="{BB962C8B-B14F-4D97-AF65-F5344CB8AC3E}">
        <p14:creationId xmlns:p14="http://schemas.microsoft.com/office/powerpoint/2010/main" val="57299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610335"/>
            <a:ext cx="7371811" cy="104438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Горы занимают 27  </a:t>
            </a:r>
            <a:r>
              <a:rPr lang="ru-RU" sz="3200" b="1" dirty="0">
                <a:solidFill>
                  <a:schemeClr val="tx1"/>
                </a:solidFill>
                <a:latin typeface="Times New Roman"/>
                <a:cs typeface="Times New Roman"/>
              </a:rPr>
              <a:t>процентов Земли </a:t>
            </a:r>
          </a:p>
        </p:txBody>
      </p:sp>
      <p:pic>
        <p:nvPicPr>
          <p:cNvPr id="4" name="Содержимое 3" descr="Слайд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r="4831"/>
          <a:stretch>
            <a:fillRect/>
          </a:stretch>
        </p:blipFill>
        <p:spPr>
          <a:xfrm>
            <a:off x="779463" y="1922886"/>
            <a:ext cx="7583487" cy="4114844"/>
          </a:xfrm>
        </p:spPr>
      </p:pic>
    </p:spTree>
    <p:extLst>
      <p:ext uri="{BB962C8B-B14F-4D97-AF65-F5344CB8AC3E}">
        <p14:creationId xmlns:p14="http://schemas.microsoft.com/office/powerpoint/2010/main" val="42718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28570" y="564516"/>
            <a:ext cx="5309562" cy="860871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Гималаи</a:t>
            </a:r>
            <a:endParaRPr lang="ru-RU" sz="6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Гимала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b="5042"/>
          <a:stretch>
            <a:fillRect/>
          </a:stretch>
        </p:blipFill>
        <p:spPr>
          <a:xfrm>
            <a:off x="1711055" y="1425388"/>
            <a:ext cx="5574157" cy="2914337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992179" y="4560030"/>
            <a:ext cx="7220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Гималаи — высочайшая горная система Земли, расположенная между Тибетским нагорьем на севере и Индо-Гангской равниной на юге. Это самые высокие и недоступные горы планеты. </a:t>
            </a:r>
          </a:p>
        </p:txBody>
      </p:sp>
    </p:spTree>
    <p:extLst>
      <p:ext uri="{BB962C8B-B14F-4D97-AF65-F5344CB8AC3E}">
        <p14:creationId xmlns:p14="http://schemas.microsoft.com/office/powerpoint/2010/main" val="292582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Анды </a:t>
            </a:r>
            <a:endParaRPr lang="ru-RU" sz="6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9463" y="4604342"/>
            <a:ext cx="7583487" cy="143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Анды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горная система, протягивающаяся узкой полосой на западной окраине Южной Америки. Здесь много потухших и действующих вулканов.  Самая длинная (9000 км) и одна из самых высоких горных систем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Земли</a:t>
            </a:r>
            <a:endParaRPr 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Анд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73" y="1425388"/>
            <a:ext cx="5291921" cy="31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Кавказские горы</a:t>
            </a:r>
            <a:endParaRPr lang="ru-RU" sz="6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79463" y="4886601"/>
            <a:ext cx="7317178" cy="1552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Эльбрус - самая высокая горная вершина России и самая высокая точка Европы, расположенная в горах Кавказа. Ее высота составляет 5642 метра. </a:t>
            </a:r>
          </a:p>
        </p:txBody>
      </p:sp>
      <p:pic>
        <p:nvPicPr>
          <p:cNvPr id="6" name="Изображение 5" descr="ЭЛЬБРУ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35" y="1425388"/>
            <a:ext cx="5856393" cy="32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283611" cy="1044388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Уральские горы </a:t>
            </a:r>
            <a:endParaRPr lang="ru-RU" sz="6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993" y="5010089"/>
            <a:ext cx="8167200" cy="137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Это уникальный  регион, по которому проходит граница двух частей света – Европы и Азии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огаты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множеством самых разных полезных ископаемых и минералов. </a:t>
            </a:r>
          </a:p>
        </p:txBody>
      </p:sp>
      <p:pic>
        <p:nvPicPr>
          <p:cNvPr id="4" name="Изображение 3" descr="Уральские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76" y="1425388"/>
            <a:ext cx="5485959" cy="32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74780" y="934980"/>
            <a:ext cx="4833288" cy="5102749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Альпинизм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 — 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вид спорта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 и 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активного отдыха,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  <a:t>целью которого является восхождение на вершины гор. Спортивная сущность альпинизма состоит в преодолении препятствий, создаваемых природой (высота, рельеф, погода), на пути к вершине.</a:t>
            </a:r>
            <a:br>
              <a:rPr lang="ru-RU" sz="28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ru-RU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Содержимое 3" descr="Альпенисты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7" r="23597"/>
          <a:stretch>
            <a:fillRect/>
          </a:stretch>
        </p:blipFill>
        <p:spPr>
          <a:xfrm>
            <a:off x="299876" y="934981"/>
            <a:ext cx="3774904" cy="5102282"/>
          </a:xfrm>
        </p:spPr>
      </p:pic>
    </p:spTree>
    <p:extLst>
      <p:ext uri="{BB962C8B-B14F-4D97-AF65-F5344CB8AC3E}">
        <p14:creationId xmlns:p14="http://schemas.microsoft.com/office/powerpoint/2010/main" val="168287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169</TotalTime>
  <Words>133</Words>
  <Application>Microsoft Macintosh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Революция</vt:lpstr>
      <vt:lpstr>Презентация PowerPoint</vt:lpstr>
      <vt:lpstr>Презентация PowerPoint</vt:lpstr>
      <vt:lpstr>С днем гор поздравим всю планету, На ней немало разных гор, Они пленяют нас и манят, Приковывают каждый взор, И кто красу тех гор увидит, Тот будет очень поражен, Для будущих мы поколений Вершины эти сбережем! </vt:lpstr>
      <vt:lpstr>Горы занимают 27  процентов Земли </vt:lpstr>
      <vt:lpstr>Гималаи</vt:lpstr>
      <vt:lpstr>Анды </vt:lpstr>
      <vt:lpstr>Кавказские горы</vt:lpstr>
      <vt:lpstr>Уральские горы </vt:lpstr>
      <vt:lpstr>Альпинизм — вид спорта и  активного отдыха, целью которого является восхождение на вершины гор. Спортивная сущность альпинизма состоит в преодолении препятствий, создаваемых природой (высота, рельеф, погода), на пути к вершине. </vt:lpstr>
      <vt:lpstr>Установка советского флага на восточной вершине Эльбруса .Закавказский фронт, 17 февраля 1943 года</vt:lpstr>
      <vt:lpstr>«За оборону Кавказа»</vt:lpstr>
      <vt:lpstr>"Они любили горы, как жизнь, Но Родину любили больше жизни. Бойцам и командирам отдельных горнострелковых отрядов".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15</cp:revision>
  <dcterms:created xsi:type="dcterms:W3CDTF">2020-12-09T18:11:37Z</dcterms:created>
  <dcterms:modified xsi:type="dcterms:W3CDTF">2020-12-29T09:11:40Z</dcterms:modified>
</cp:coreProperties>
</file>