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58" r:id="rId5"/>
    <p:sldId id="263" r:id="rId6"/>
    <p:sldId id="259" r:id="rId7"/>
    <p:sldId id="264" r:id="rId8"/>
    <p:sldId id="265" r:id="rId9"/>
    <p:sldId id="266" r:id="rId10"/>
    <p:sldId id="272" r:id="rId11"/>
    <p:sldId id="268" r:id="rId12"/>
    <p:sldId id="269" r:id="rId13"/>
    <p:sldId id="270" r:id="rId14"/>
    <p:sldId id="273" r:id="rId15"/>
    <p:sldId id="271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66" autoAdjust="0"/>
    <p:restoredTop sz="94660"/>
  </p:normalViewPr>
  <p:slideViewPr>
    <p:cSldViewPr>
      <p:cViewPr varScale="1">
        <p:scale>
          <a:sx n="90" d="100"/>
          <a:sy n="90" d="100"/>
        </p:scale>
        <p:origin x="582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 cap="none" spc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92DE9-CB48-40A2-821C-188F04F3AA62}" type="datetimeFigureOut">
              <a:rPr lang="ru-RU" smtClean="0"/>
              <a:t>04.12.2015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66C98-40D9-443D-B8BA-403496410F1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92DE9-CB48-40A2-821C-188F04F3AA62}" type="datetimeFigureOut">
              <a:rPr lang="ru-RU" smtClean="0"/>
              <a:t>04.12.2015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66C98-40D9-443D-B8BA-403496410F1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92DE9-CB48-40A2-821C-188F04F3AA62}" type="datetimeFigureOut">
              <a:rPr lang="ru-RU" smtClean="0"/>
              <a:t>04.12.2015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66C98-40D9-443D-B8BA-403496410F1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92DE9-CB48-40A2-821C-188F04F3AA62}" type="datetimeFigureOut">
              <a:rPr lang="ru-RU" smtClean="0"/>
              <a:t>04.12.2015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66C98-40D9-443D-B8BA-403496410F1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 b="1" cap="none" spc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92DE9-CB48-40A2-821C-188F04F3AA62}" type="datetimeFigureOut">
              <a:rPr lang="ru-RU" smtClean="0"/>
              <a:t>04.12.2015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66C98-40D9-443D-B8BA-403496410F1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92DE9-CB48-40A2-821C-188F04F3AA62}" type="datetimeFigureOut">
              <a:rPr lang="ru-RU" smtClean="0"/>
              <a:t>04.12.2015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66C98-40D9-443D-B8BA-403496410F1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92DE9-CB48-40A2-821C-188F04F3AA62}" type="datetimeFigureOut">
              <a:rPr lang="ru-RU" smtClean="0"/>
              <a:t>04.12.2015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66C98-40D9-443D-B8BA-403496410F1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92DE9-CB48-40A2-821C-188F04F3AA62}" type="datetimeFigureOut">
              <a:rPr lang="ru-RU" smtClean="0"/>
              <a:t>04.12.2015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66C98-40D9-443D-B8BA-403496410F1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92DE9-CB48-40A2-821C-188F04F3AA62}" type="datetimeFigureOut">
              <a:rPr lang="ru-RU" smtClean="0"/>
              <a:t>04.12.2015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66C98-40D9-443D-B8BA-403496410F1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92DE9-CB48-40A2-821C-188F04F3AA62}" type="datetimeFigureOut">
              <a:rPr lang="ru-RU" smtClean="0"/>
              <a:t>04.12.2015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66C98-40D9-443D-B8BA-403496410F1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92DE9-CB48-40A2-821C-188F04F3AA62}" type="datetimeFigureOut">
              <a:rPr lang="ru-RU" smtClean="0"/>
              <a:t>04.12.2015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66C98-40D9-443D-B8BA-403496410F1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392DE9-CB48-40A2-821C-188F04F3AA62}" type="datetimeFigureOut">
              <a:rPr lang="ru-RU" smtClean="0"/>
              <a:t>04.12.2015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066C98-40D9-443D-B8BA-403496410F17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1" kern="1200" cap="none" spc="0">
          <a:ln w="17780" cmpd="sng">
            <a:solidFill>
              <a:schemeClr val="accent1">
                <a:tint val="3000"/>
              </a:schemeClr>
            </a:solidFill>
            <a:prstDash val="solid"/>
            <a:miter lim="800000"/>
          </a:ln>
          <a:gradFill>
            <a:gsLst>
              <a:gs pos="10000">
                <a:schemeClr val="accent1">
                  <a:tint val="63000"/>
                  <a:sat val="105000"/>
                </a:schemeClr>
              </a:gs>
              <a:gs pos="90000">
                <a:schemeClr val="accent1">
                  <a:shade val="50000"/>
                  <a:satMod val="100000"/>
                </a:schemeClr>
              </a:gs>
            </a:gsLst>
            <a:lin ang="5400000"/>
          </a:gradFill>
          <a:effectLst>
            <a:outerShdw blurRad="55000" dist="50800" dir="5400000" algn="tl">
              <a:srgbClr val="000000">
                <a:alpha val="33000"/>
              </a:srgbClr>
            </a:outerShdw>
          </a:effectLst>
          <a:latin typeface="Constantia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/>
          </a:solidFill>
          <a:latin typeface="Constantia" pitchFamily="18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1"/>
          </a:solidFill>
          <a:latin typeface="Constantia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/>
          </a:solidFill>
          <a:latin typeface="Constantia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Constantia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/>
          </a:solidFill>
          <a:latin typeface="Constantia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6600" dirty="0" smtClean="0"/>
              <a:t>В строю со всеми</a:t>
            </a:r>
            <a:endParaRPr lang="ru-RU" sz="6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Классный час </a:t>
            </a:r>
          </a:p>
          <a:p>
            <a:r>
              <a:rPr lang="ru-RU" dirty="0" smtClean="0"/>
              <a:t>3 декабря 2015 года</a:t>
            </a:r>
          </a:p>
          <a:p>
            <a:r>
              <a:rPr lang="ru-RU" dirty="0" smtClean="0"/>
              <a:t>5 класс</a:t>
            </a:r>
            <a:endParaRPr lang="ru-RU" dirty="0"/>
          </a:p>
        </p:txBody>
      </p:sp>
      <p:pic>
        <p:nvPicPr>
          <p:cNvPr id="4" name="Рисунок 3" descr="invali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2160" y="114017"/>
            <a:ext cx="2987824" cy="19918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Роман Петушков</a:t>
            </a:r>
            <a:endParaRPr lang="ru-RU" dirty="0"/>
          </a:p>
        </p:txBody>
      </p:sp>
      <p:pic>
        <p:nvPicPr>
          <p:cNvPr id="4" name="Объект 3" descr="Петушков Роман фото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132856"/>
            <a:ext cx="3034680" cy="399248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611560" y="2492896"/>
            <a:ext cx="4572000" cy="1673022"/>
          </a:xfrm>
          <a:prstGeom prst="rect">
            <a:avLst/>
          </a:prstGeom>
        </p:spPr>
        <p:txBody>
          <a:bodyPr>
            <a:spAutoFit/>
          </a:bodyPr>
          <a:lstStyle/>
          <a:p>
            <a:pPr marR="438150" fontAlgn="base"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Роман Петушков выиграл шесть золотых медалей в соревнованиях по 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биатлону, 37 лет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4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3009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Алёна Кауфман</a:t>
            </a:r>
            <a:endParaRPr lang="ru-RU" dirty="0"/>
          </a:p>
        </p:txBody>
      </p:sp>
      <p:pic>
        <p:nvPicPr>
          <p:cNvPr id="4" name="Объект 3" descr="Кауфман Алёна фото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844824"/>
            <a:ext cx="3034091" cy="403244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683568" y="2564904"/>
            <a:ext cx="4572000" cy="243656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200"/>
              </a:spcBef>
              <a:spcAft>
                <a:spcPts val="750"/>
              </a:spcAft>
            </a:pP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рижды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Олимпийская чемпионка по лыжным гонкам в 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биатлоне, ч</a:t>
            </a:r>
            <a:r>
              <a:rPr lang="ru-RU" sz="2400" b="1" spc="5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етырёхкратная </a:t>
            </a:r>
            <a:r>
              <a:rPr lang="ru-RU" sz="2400" b="1" spc="5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паралимпийская</a:t>
            </a:r>
            <a:r>
              <a:rPr lang="ru-RU" sz="2400" b="1" spc="5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spc="5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чемпионка,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28 лет.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200"/>
              </a:spcBef>
              <a:spcAft>
                <a:spcPts val="750"/>
              </a:spcAft>
            </a:pP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402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Александра </a:t>
            </a:r>
            <a:r>
              <a:rPr lang="ru-RU" dirty="0" err="1" smtClean="0"/>
              <a:t>Францева</a:t>
            </a:r>
            <a:endParaRPr lang="ru-RU" dirty="0"/>
          </a:p>
        </p:txBody>
      </p:sp>
      <p:pic>
        <p:nvPicPr>
          <p:cNvPr id="4" name="Объект 3" descr="Францева Александра фото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060848"/>
            <a:ext cx="3024047" cy="400506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755576" y="2636950"/>
            <a:ext cx="4572000" cy="206723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200"/>
              </a:spcBef>
              <a:spcAft>
                <a:spcPts val="750"/>
              </a:spcAft>
            </a:pP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важды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чемпионка по горнолыжным соревнованиям. </a:t>
            </a:r>
            <a:r>
              <a:rPr lang="ru-RU" sz="2400" b="1" spc="5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Двукратная </a:t>
            </a:r>
            <a:r>
              <a:rPr lang="ru-RU" sz="2400" b="1" spc="5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паралимпийская</a:t>
            </a:r>
            <a:r>
              <a:rPr lang="ru-RU" sz="2400" b="1" spc="5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spc="5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чемпионка, 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28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лет.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200"/>
              </a:spcBef>
              <a:spcAft>
                <a:spcPts val="750"/>
              </a:spcAft>
            </a:pP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0911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Владислав </a:t>
            </a:r>
            <a:r>
              <a:rPr lang="ru-RU" dirty="0" err="1" smtClean="0"/>
              <a:t>Лекомцев</a:t>
            </a:r>
            <a:endParaRPr lang="ru-RU" dirty="0"/>
          </a:p>
        </p:txBody>
      </p:sp>
      <p:pic>
        <p:nvPicPr>
          <p:cNvPr id="4" name="Объект 3" descr="Лекомцев Владислав фото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844824"/>
            <a:ext cx="3096344" cy="410445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470252" y="2564904"/>
            <a:ext cx="4572000" cy="184665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важды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завоевал золото на лыжных гонках. </a:t>
            </a:r>
            <a:r>
              <a:rPr lang="ru-RU" sz="2400" b="1" spc="5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Двукратный </a:t>
            </a:r>
            <a:r>
              <a:rPr lang="ru-RU" sz="2400" b="1" spc="5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паралимпийский</a:t>
            </a:r>
            <a:r>
              <a:rPr lang="ru-RU" sz="2400" b="1" spc="5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spc="5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чемпион,</a:t>
            </a:r>
            <a:endParaRPr lang="ru-RU" sz="2400" b="1" spc="50" dirty="0" smtClean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лет.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2985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b="1" dirty="0" smtClean="0"/>
              <a:t>                     Доброта.</a:t>
            </a:r>
          </a:p>
          <a:p>
            <a:pPr marL="0" indent="0">
              <a:buNone/>
            </a:pPr>
            <a:r>
              <a:rPr lang="ru-RU" sz="4000" b="1" dirty="0" smtClean="0"/>
              <a:t>                    Отзывчивость.</a:t>
            </a:r>
          </a:p>
          <a:p>
            <a:pPr marL="0" indent="0">
              <a:buNone/>
            </a:pPr>
            <a:r>
              <a:rPr lang="ru-RU" sz="4000" b="1" dirty="0" smtClean="0"/>
              <a:t>                    </a:t>
            </a:r>
            <a:r>
              <a:rPr lang="ru-RU" sz="4000" b="1" dirty="0"/>
              <a:t>Сострадание</a:t>
            </a:r>
            <a:r>
              <a:rPr lang="ru-RU" sz="4000" b="1" dirty="0" smtClean="0"/>
              <a:t>.</a:t>
            </a:r>
          </a:p>
          <a:p>
            <a:pPr marL="0" indent="0">
              <a:buNone/>
            </a:pPr>
            <a:r>
              <a:rPr lang="ru-RU" sz="4000" b="1" dirty="0" smtClean="0"/>
              <a:t>                    Сердечность</a:t>
            </a:r>
            <a:r>
              <a:rPr lang="ru-RU" sz="4000" b="1" dirty="0"/>
              <a:t>. </a:t>
            </a:r>
            <a:endParaRPr lang="ru-RU" sz="4000" b="1" dirty="0" smtClean="0"/>
          </a:p>
          <a:p>
            <a:pPr marL="0" indent="0">
              <a:buNone/>
            </a:pPr>
            <a:r>
              <a:rPr lang="ru-RU" sz="4000" b="1" dirty="0" smtClean="0"/>
              <a:t>                    Понимание</a:t>
            </a:r>
            <a:r>
              <a:rPr lang="ru-RU" sz="4000" b="1" dirty="0"/>
              <a:t>. </a:t>
            </a:r>
            <a:endParaRPr lang="ru-RU" sz="4000" b="1" dirty="0" smtClean="0"/>
          </a:p>
          <a:p>
            <a:pPr marL="0" indent="0">
              <a:buNone/>
            </a:pPr>
            <a:r>
              <a:rPr lang="ru-RU" sz="4000" b="1" dirty="0" smtClean="0"/>
              <a:t>                    Уважение.</a:t>
            </a:r>
          </a:p>
          <a:p>
            <a:pPr marL="0" indent="0">
              <a:buNone/>
            </a:pPr>
            <a:r>
              <a:rPr lang="ru-RU" sz="4000" b="1" dirty="0" smtClean="0"/>
              <a:t>                    Вежливость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1161550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Золотое правило поведения: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lang="ru-RU" sz="4000" b="1" dirty="0"/>
              <a:t>«Не поступай по отношению к инвалидам так, как ты не хотел бы, чтобы другие поступали так по отношению к тебе».</a:t>
            </a:r>
            <a:endParaRPr lang="ru-RU" sz="4000" dirty="0"/>
          </a:p>
          <a:p>
            <a:endParaRPr lang="ru-RU" sz="4000" b="1" dirty="0"/>
          </a:p>
        </p:txBody>
      </p:sp>
      <p:pic>
        <p:nvPicPr>
          <p:cNvPr id="4" name="Рисунок 3" descr="invali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0152" y="4581128"/>
            <a:ext cx="2987824" cy="1991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593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Из словаря  Д.Н. Ушакова: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/>
              <a:t>ИНВАЛИД (франц.) – человек, утративший трудоспособность (полностью или частично) вследствие ранения, увечья или старости.</a:t>
            </a:r>
            <a:endParaRPr lang="ru-RU" dirty="0"/>
          </a:p>
          <a:p>
            <a:endParaRPr lang="ru-RU" dirty="0"/>
          </a:p>
        </p:txBody>
      </p:sp>
      <p:pic>
        <p:nvPicPr>
          <p:cNvPr id="4" name="Рисунок 3" descr="invali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4653136"/>
            <a:ext cx="2987824" cy="1991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940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Людвиг </a:t>
            </a:r>
            <a:r>
              <a:rPr lang="ru-RU" dirty="0" err="1" smtClean="0"/>
              <a:t>ван</a:t>
            </a:r>
            <a:r>
              <a:rPr lang="ru-RU" dirty="0" smtClean="0"/>
              <a:t> Бетховен</a:t>
            </a:r>
            <a:endParaRPr lang="ru-RU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00808"/>
            <a:ext cx="3934915" cy="452596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Прямоугольник 4"/>
          <p:cNvSpPr/>
          <p:nvPr/>
        </p:nvSpPr>
        <p:spPr>
          <a:xfrm>
            <a:off x="323528" y="1844824"/>
            <a:ext cx="388843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Немногие люди знают, что этот знаменитый немецкий композитор, настоящий гений музыки был… глухим. Родился он здоровым, но в 26 лет у него развилось заболевание, которое привело к полной глухоте. Удивительно то, что самые знаменитые его произведения были созданы уже после того, как он полностью потерял слух. Так, в частности, это его легендарная Девятая симфония и Торжественная месса.</a:t>
            </a:r>
          </a:p>
        </p:txBody>
      </p:sp>
      <p:pic>
        <p:nvPicPr>
          <p:cNvPr id="3" name="betkhoven_-_lunnaya_sonata_(zaycev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83768" y="56605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771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1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Лорд Гордон Байрон</a:t>
            </a:r>
            <a:endParaRPr lang="ru-RU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89" y="1772816"/>
            <a:ext cx="3082911" cy="403244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Прямоугольник 4"/>
          <p:cNvSpPr/>
          <p:nvPr/>
        </p:nvSpPr>
        <p:spPr>
          <a:xfrm>
            <a:off x="971600" y="2204864"/>
            <a:ext cx="367240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Сумасшедший, лихой и опасный" - изучаемый в школе английский поэт с косолапостью. Ходил с большим трудом, но при этом изъездил всю Европу. Поэзия Байрона - является отражением его эгоизма и сатирического реализма. В наше время был бы лидером каких-нибудь новомодных, революционных течений.</a:t>
            </a:r>
          </a:p>
        </p:txBody>
      </p:sp>
    </p:spTree>
    <p:extLst>
      <p:ext uri="{BB962C8B-B14F-4D97-AF65-F5344CB8AC3E}">
        <p14:creationId xmlns:p14="http://schemas.microsoft.com/office/powerpoint/2010/main" val="2261603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Сара Бернар</a:t>
            </a:r>
            <a:endParaRPr lang="ru-RU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988840"/>
            <a:ext cx="3057128" cy="405069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Прямоугольник 4"/>
          <p:cNvSpPr/>
          <p:nvPr/>
        </p:nvSpPr>
        <p:spPr>
          <a:xfrm>
            <a:off x="755576" y="1844824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Французская актриса с серьёзным повреждением колен. В 1914 ей ампутировали ногу, но она продолжала сниматься в фильмах до самой смерти. Её считали величайшей актрисой и называли великолепной, неподражаемой Сарой.</a:t>
            </a:r>
          </a:p>
        </p:txBody>
      </p:sp>
    </p:spTree>
    <p:extLst>
      <p:ext uri="{BB962C8B-B14F-4D97-AF65-F5344CB8AC3E}">
        <p14:creationId xmlns:p14="http://schemas.microsoft.com/office/powerpoint/2010/main" val="2724687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Винсент Ван Гог</a:t>
            </a:r>
            <a:endParaRPr lang="ru-RU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916831"/>
            <a:ext cx="3247628" cy="395620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Прямоугольник 4"/>
          <p:cNvSpPr/>
          <p:nvPr/>
        </p:nvSpPr>
        <p:spPr>
          <a:xfrm>
            <a:off x="755576" y="1916832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 инвалидности - ментальные, психические заболевания. Является одним из самых дорогих художников мира. Внес огромный вклад в современное искусство. Создал около 2000 картин и 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рисунков.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0732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Франклин Делано Рузвельт</a:t>
            </a:r>
            <a:endParaRPr lang="ru-RU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340768"/>
            <a:ext cx="2617837" cy="542155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Прямоугольник 4"/>
          <p:cNvSpPr/>
          <p:nvPr/>
        </p:nvSpPr>
        <p:spPr>
          <a:xfrm>
            <a:off x="683568" y="1844824"/>
            <a:ext cx="4572000" cy="34778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История 32-го президента США – это еще одна история человека, который родился здоровым, однако перенесенное заболевание приковало его к инвалидной коляске. Уже будучи инвалидом, Рузвельт стал президентом и занимал этот пост на протяжении 12 лет, до самой своей смерти, войдя в историю США как один из самых выдающихся американских </a:t>
            </a:r>
            <a:r>
              <a:rPr lang="ru-RU" sz="2000" b="1" dirty="0" smtClean="0">
                <a:solidFill>
                  <a:schemeClr val="bg1"/>
                </a:solidFill>
              </a:rPr>
              <a:t>лидеров.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827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ВАНГА</a:t>
            </a:r>
            <a:endParaRPr lang="ru-RU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700808"/>
            <a:ext cx="6269682" cy="472734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982663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Диана </a:t>
            </a:r>
            <a:r>
              <a:rPr lang="ru-RU" dirty="0" err="1" smtClean="0"/>
              <a:t>Гурцкая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276347"/>
            <a:ext cx="3925447" cy="366994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Прямоугольник 2"/>
          <p:cNvSpPr/>
          <p:nvPr/>
        </p:nvSpPr>
        <p:spPr>
          <a:xfrm>
            <a:off x="457200" y="2420888"/>
            <a:ext cx="4572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Российская эстрадная певица и общественный деятель; Заслуженная артистка России. Член Общественной палаты Российской Федерации, председатель Комиссии по поддержке семьи, детей и материнства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diana_gurtskaya_-_ranenaya_ptitsa_(zaycev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91680" y="56612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95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6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raz6723108897</Template>
  <TotalTime>94</TotalTime>
  <Words>437</Words>
  <Application>Microsoft Office PowerPoint</Application>
  <PresentationFormat>Экран (4:3)</PresentationFormat>
  <Paragraphs>37</Paragraphs>
  <Slides>15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Constantia</vt:lpstr>
      <vt:lpstr>Times New Roman</vt:lpstr>
      <vt:lpstr>Тема Office</vt:lpstr>
      <vt:lpstr>В строю со всеми</vt:lpstr>
      <vt:lpstr>Из словаря  Д.Н. Ушакова:</vt:lpstr>
      <vt:lpstr>Людвиг ван Бетховен</vt:lpstr>
      <vt:lpstr>Лорд Гордон Байрон</vt:lpstr>
      <vt:lpstr>Сара Бернар</vt:lpstr>
      <vt:lpstr>Винсент Ван Гог</vt:lpstr>
      <vt:lpstr>Франклин Делано Рузвельт</vt:lpstr>
      <vt:lpstr>ВАНГА</vt:lpstr>
      <vt:lpstr>Диана Гурцкая </vt:lpstr>
      <vt:lpstr>Роман Петушков</vt:lpstr>
      <vt:lpstr>Алёна Кауфман</vt:lpstr>
      <vt:lpstr>Александра Францева</vt:lpstr>
      <vt:lpstr>Владислав Лекомцев</vt:lpstr>
      <vt:lpstr>Презентация PowerPoint</vt:lpstr>
      <vt:lpstr>Золотое правило поведения: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11</cp:revision>
  <dcterms:created xsi:type="dcterms:W3CDTF">2015-12-02T17:52:13Z</dcterms:created>
  <dcterms:modified xsi:type="dcterms:W3CDTF">2015-12-04T17:43:19Z</dcterms:modified>
</cp:coreProperties>
</file>