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7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3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6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3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F171-A4A2-8046-B177-371C81A8439F}" type="datetimeFigureOut">
              <a:rPr lang="ru-RU" smtClean="0"/>
              <a:t>30.11.20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95FE5-5CCB-1C41-8825-751CF201F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Den_neizvestnogo_soldat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гилы неиз сол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141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tgbqr0W0AYGcw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1135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460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6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 b="109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78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372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555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12213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623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c38998ba5a17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278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46859_gallery.wor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255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 (7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966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384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 — копия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1" b="1259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135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228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226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гилы Н.С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422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img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5791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_fu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9294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Macintosh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ЦОРиО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ОРТЕГА</dc:creator>
  <cp:lastModifiedBy>НАДЕЖДА ОРТЕГА</cp:lastModifiedBy>
  <cp:revision>5</cp:revision>
  <dcterms:created xsi:type="dcterms:W3CDTF">2020-11-30T13:10:05Z</dcterms:created>
  <dcterms:modified xsi:type="dcterms:W3CDTF">2020-11-30T14:49:57Z</dcterms:modified>
</cp:coreProperties>
</file>