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34622" autoAdjust="0"/>
    <p:restoredTop sz="94792" autoAdjust="0"/>
  </p:normalViewPr>
  <p:slideViewPr>
    <p:cSldViewPr snapToGrid="0" snapToObjects="1">
      <p:cViewPr varScale="1">
        <p:scale>
          <a:sx n="43" d="100"/>
          <a:sy n="43" d="100"/>
        </p:scale>
        <p:origin x="-120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C0E28-DE31-6C46-BE89-BB822E112F93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A1DAC-821A-6347-A86B-E0D534B5B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421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0398-F311-984F-9017-BF2DB286BCB8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72DE-255A-F24F-B375-5155113A5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60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0398-F311-984F-9017-BF2DB286BCB8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72DE-255A-F24F-B375-5155113A5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5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0398-F311-984F-9017-BF2DB286BCB8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72DE-255A-F24F-B375-5155113A5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19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0398-F311-984F-9017-BF2DB286BCB8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72DE-255A-F24F-B375-5155113A5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1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0398-F311-984F-9017-BF2DB286BCB8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72DE-255A-F24F-B375-5155113A5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05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0398-F311-984F-9017-BF2DB286BCB8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72DE-255A-F24F-B375-5155113A5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36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0398-F311-984F-9017-BF2DB286BCB8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72DE-255A-F24F-B375-5155113A5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9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0398-F311-984F-9017-BF2DB286BCB8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72DE-255A-F24F-B375-5155113A5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0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0398-F311-984F-9017-BF2DB286BCB8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72DE-255A-F24F-B375-5155113A5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45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0398-F311-984F-9017-BF2DB286BCB8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72DE-255A-F24F-B375-5155113A5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17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0398-F311-984F-9017-BF2DB286BCB8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72DE-255A-F24F-B375-5155113A5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87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70398-F311-984F-9017-BF2DB286BCB8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072DE-255A-F24F-B375-5155113A5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0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</a:t>
            </a:r>
            <a:r>
              <a:rPr lang="ru-RU" sz="9600" b="1" dirty="0" smtClean="0">
                <a:solidFill>
                  <a:srgbClr val="FF0000"/>
                </a:solidFill>
              </a:rPr>
              <a:t>ВИЧ/СПИД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23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669" r="-71669"/>
          <a:stretch>
            <a:fillRect/>
          </a:stretch>
        </p:blipFill>
        <p:spPr bwMode="auto">
          <a:xfrm>
            <a:off x="5726605" y="3237913"/>
            <a:ext cx="2960193" cy="315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69916" y="83872"/>
            <a:ext cx="509164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Советы доктора  Айболита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645" y="668649"/>
            <a:ext cx="62537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Чтобы защитить себя от ВИЧ, выполняй такие правила</a:t>
            </a:r>
            <a:endParaRPr lang="ru-RU" sz="2400" dirty="0">
              <a:solidFill>
                <a:schemeClr val="accent1"/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3372" y="1591979"/>
            <a:ext cx="4420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8000"/>
                </a:solidFill>
              </a:rPr>
              <a:t>1. Придерживайся правил личной гигиены</a:t>
            </a:r>
            <a:r>
              <a:rPr lang="ru-RU" dirty="0"/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3372" y="2060845"/>
            <a:ext cx="6474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8000"/>
                </a:solidFill>
              </a:rPr>
              <a:t>2.Никогда не берите в руки найденные  шприцы и другое медицинское оборудование</a:t>
            </a:r>
            <a:r>
              <a:rPr lang="ru-RU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3373" y="2791726"/>
            <a:ext cx="6474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8000"/>
                </a:solidFill>
              </a:rPr>
              <a:t>3. Следите, чтобы медицинские работники делали уколы и прививки, анализы крови только одноразовыми шприцами</a:t>
            </a:r>
            <a:r>
              <a:rPr lang="ru-RU" dirty="0"/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83373" y="3522607"/>
            <a:ext cx="6474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8000"/>
                </a:solidFill>
              </a:rPr>
              <a:t>4.Если, играя на улице, вы случайно поранились, обработайте рану </a:t>
            </a:r>
            <a:r>
              <a:rPr lang="ru-RU" dirty="0" smtClean="0">
                <a:solidFill>
                  <a:srgbClr val="008000"/>
                </a:solidFill>
              </a:rPr>
              <a:t>перекисью </a:t>
            </a:r>
            <a:r>
              <a:rPr lang="ru-RU" dirty="0">
                <a:solidFill>
                  <a:srgbClr val="008000"/>
                </a:solidFill>
              </a:rPr>
              <a:t>водорода, медицинским спиртом, зеленкой. Сообщите родителям.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5645" y="4860159"/>
            <a:ext cx="6253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83374" y="4398496"/>
            <a:ext cx="6349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8000"/>
                </a:solidFill>
              </a:rPr>
              <a:t>5</a:t>
            </a:r>
            <a:r>
              <a:rPr lang="ru-RU" dirty="0">
                <a:solidFill>
                  <a:srgbClr val="008000"/>
                </a:solidFill>
              </a:rPr>
              <a:t>.Никогда не контактируйте с кровью других людей.</a:t>
            </a:r>
          </a:p>
          <a:p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4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54-064-Klassnyj-chas-SPI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3" b="1113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653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</a:t>
            </a:r>
            <a:r>
              <a:rPr lang="ru-RU" sz="4400" b="1" dirty="0">
                <a:solidFill>
                  <a:srgbClr val="FF0000"/>
                </a:solidFill>
              </a:rPr>
              <a:t>- вирус</a:t>
            </a:r>
            <a:endParaRPr lang="ru-RU" sz="4400" dirty="0">
              <a:solidFill>
                <a:srgbClr val="FF0000"/>
              </a:solidFill>
            </a:endParaRPr>
          </a:p>
          <a:p>
            <a:r>
              <a:rPr lang="ru-RU" sz="4400" b="1" dirty="0">
                <a:solidFill>
                  <a:srgbClr val="FF0000"/>
                </a:solidFill>
              </a:rPr>
              <a:t>И- иммунодефицита</a:t>
            </a:r>
            <a:endParaRPr lang="ru-RU" sz="4400" dirty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Ч</a:t>
            </a:r>
            <a:r>
              <a:rPr lang="ru-RU" sz="4400" b="1" dirty="0">
                <a:solidFill>
                  <a:srgbClr val="FF0000"/>
                </a:solidFill>
              </a:rPr>
              <a:t>- человека</a:t>
            </a:r>
            <a:endParaRPr lang="ru-RU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400" b="1" dirty="0">
                <a:solidFill>
                  <a:srgbClr val="FF0000"/>
                </a:solidFill>
              </a:rPr>
              <a:t> </a:t>
            </a:r>
            <a:endParaRPr lang="ru-RU" sz="4400" dirty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С</a:t>
            </a:r>
            <a:r>
              <a:rPr lang="ru-RU" sz="4400" b="1" dirty="0">
                <a:solidFill>
                  <a:srgbClr val="FF0000"/>
                </a:solidFill>
              </a:rPr>
              <a:t>- синдром</a:t>
            </a:r>
            <a:endParaRPr lang="ru-RU" sz="4400" dirty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П</a:t>
            </a:r>
            <a:r>
              <a:rPr lang="ru-RU" sz="4400" b="1" dirty="0">
                <a:solidFill>
                  <a:srgbClr val="FF0000"/>
                </a:solidFill>
              </a:rPr>
              <a:t>- приобретенного</a:t>
            </a:r>
            <a:endParaRPr lang="ru-RU" sz="4400" dirty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И</a:t>
            </a:r>
            <a:r>
              <a:rPr lang="ru-RU" sz="4400" b="1" dirty="0">
                <a:solidFill>
                  <a:srgbClr val="FF0000"/>
                </a:solidFill>
              </a:rPr>
              <a:t>- </a:t>
            </a:r>
            <a:r>
              <a:rPr lang="ru-RU" sz="4400" b="1" dirty="0" err="1">
                <a:solidFill>
                  <a:srgbClr val="FF0000"/>
                </a:solidFill>
              </a:rPr>
              <a:t>иммуно</a:t>
            </a:r>
            <a:endParaRPr lang="ru-RU" sz="4400" dirty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Д</a:t>
            </a:r>
            <a:r>
              <a:rPr lang="ru-RU" sz="4400" b="1" dirty="0">
                <a:solidFill>
                  <a:srgbClr val="FF0000"/>
                </a:solidFill>
              </a:rPr>
              <a:t>- дефицита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5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21387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0680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4842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0184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55450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93397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100</Words>
  <Application>Microsoft Macintosh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ЦОРиО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ОРТЕГА</dc:creator>
  <cp:lastModifiedBy>НАДЕЖДА ОРТЕГА</cp:lastModifiedBy>
  <cp:revision>11</cp:revision>
  <dcterms:created xsi:type="dcterms:W3CDTF">2020-11-24T12:07:08Z</dcterms:created>
  <dcterms:modified xsi:type="dcterms:W3CDTF">2020-11-25T13:31:22Z</dcterms:modified>
</cp:coreProperties>
</file>