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69" r:id="rId6"/>
    <p:sldId id="270" r:id="rId7"/>
    <p:sldId id="264" r:id="rId8"/>
    <p:sldId id="260" r:id="rId9"/>
    <p:sldId id="261" r:id="rId10"/>
    <p:sldId id="262" r:id="rId11"/>
    <p:sldId id="263" r:id="rId12"/>
    <p:sldId id="257" r:id="rId13"/>
    <p:sldId id="258" r:id="rId14"/>
    <p:sldId id="259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00B4-D511-460B-A354-E6B0291A6ED0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4621-B00E-4F31-B92D-ED77CC38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E317-B864-4DAB-8468-F7B9978C1FD9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BFE-DBD4-4601-B77C-97363FBFE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4F61-5017-4828-945E-CAA3113F1FF5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91DD-756D-4A5D-976D-9FDC6229A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20DF-81E1-451C-8F52-5C5099EC077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B3E4-F86E-4388-8E10-472B9724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6717-A3F0-4D81-863F-A1107A1E9EC1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443F-0808-4523-BBAB-B43836C9B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B43B-9B06-45BB-8799-A0D0B5E5964D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C07-B2D6-4C99-9790-A814D5DD5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190D-113C-4639-837F-C234FD06D9F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0BEA-78AE-467B-8215-71B831BE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AE01-43BE-4E82-8765-92A7B5B4F328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6D88-2D5B-4366-AF0D-CEE2D7E86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51E0-17DF-4DF2-A00A-5954393E5555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576D-DA1E-457A-9788-F2D0486A9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04F8-8103-4B49-A654-17DA2A162815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6474-5959-4063-8CD4-03D0E4E37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9631-E5B3-4CF0-A08E-37C5850B736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FA09-3490-41C6-A469-41AA4DAE1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8C2C-FFFA-4E4E-B2A6-4A4E20EE88A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5DF5-F7A1-4271-BD14-F545540CA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64FE-0B5B-4374-843D-C56E679A1A2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7D1F-785B-4A89-AB70-E07EC70F6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243B-5CD1-42C5-9CDD-4771188A244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FB31-8354-45A7-9088-41853BE69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E7F2-1E69-4D90-B420-6F941B7AF93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7DB9-CA77-49C5-A953-1241B71B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31C7-6C3B-45C2-A129-C8C20464FAB8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68C3-25B0-4502-A350-D32FA2D1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5F4-ABD5-48FA-94DF-F8FECE5F46AD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8E40-2BF5-4422-91AC-98AA55B36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02C0-6CCC-410A-9096-CC87E17E370A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092C-0D02-4EA5-9B6A-32E36F5DD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B52D-C70D-4A08-B449-161E0D37E35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EBE3-7AB7-4454-9763-CC782F610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C951-8A93-4A47-85B6-3AFDCDB5CB9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D34E-12BF-4226-994E-4EFBDB2E3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A688-A5F5-4A13-9E26-66E971961EB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8C74-6BFC-4EA3-A0E7-7847B9CA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6986-F307-4217-88CB-912CD949A190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C5A5-A4CE-43EC-8891-FC9682E1F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7B24-B8DD-4BBD-8D9C-05E3CAC8DBB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FBE6-DEAB-4920-A721-3E8C47C15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86AC-6D30-409B-9432-5ADE5917A2B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7CC3-1DCD-486B-B7F3-863699CBF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4DA7-3BBC-427F-9A4F-14423341AFE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D329-8A28-4F24-8ACB-DFB15EF9F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67FF-1821-4405-BF36-DFD85F302DF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DED4-5814-44D6-8C35-27B67FB5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9A6D-98C0-4E6F-ACB4-E3171E7FE8A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B65D-315F-43B2-A9A4-07E523E7D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0C10-339F-428D-B3EB-C4F2BF14094A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351D-666A-4FCA-B523-B71C4ECD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E880-6BF6-41E4-AEE1-ECF1629C738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027D-7DCC-45F7-BD6C-B18142F21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E9EB-F8E5-46D9-95CF-D12A2938497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7EFF-1CD5-4BD4-8206-025861B2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6EE0-11A7-4E4C-BC4D-B69CFD2A602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BD5-F97D-4793-8B77-1D6CB906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6E9-F1EB-4E4F-88C5-E6D9D8B77DB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9FDB-8A55-45E7-A737-AF39B4FB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9B9A-17F5-416D-B3CE-5E88BA31A33A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9B8D-FBE3-495E-A372-2C2A20393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6D84-E064-44CE-8F27-CB774072974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1998-7E5E-4C6D-9431-B9B486079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BF5A-AFA8-4900-A719-DDC928931446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456F-FF93-429F-A3B2-9F3A0BD3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653A-E56C-4C57-BFAF-BB1FF98F6CD6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8958-74A7-492E-BFCD-139166C0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599D-AE77-489F-91D8-5B1BE40E2A3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79B8-B360-42E5-9895-C123EF120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150F-3CBF-4B28-9214-B5A318F6C76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2777-D183-4EA5-8E4F-6990874C2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C609-43C8-474E-9285-9F84F22F071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23CB-CD2E-46F2-81F0-467D0F735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83F2-3D44-4AD1-B554-D8E68036715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015A-7DAA-4A92-AA20-C0C21842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8587-43D6-470B-9290-99D488EEDC0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D43C-F102-47C8-9682-4CDECCD2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164D-9EA3-4F85-98D5-58578513049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0257-F9D4-48A6-A971-EE8D50114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CCFC-8B88-47E9-B2DA-EA28660B0CF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77FC-E3D4-48F6-A18D-64348E6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FFE5-EFD1-46AA-B185-1D8E430272D6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F108-2A9D-4EDD-A39C-1EA37B00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70B2-287D-4BBB-98CB-FD7319FBF51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3970-F72F-4001-9C2D-923AD58E7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D93-50D7-4E1C-A5A4-68B1C9DD1C1D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D404-63C4-4D39-A715-ABB3A3FD0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12BC-7904-4661-9088-5F6637266F6B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34D2-92CF-4216-AAAF-67C6ED3FB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51C-DE8C-4573-9632-BF0471F4935B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2D9E-E3CE-4095-847A-7AFFFB995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DFF6-6B2D-4B68-A202-D3F7AD0B91D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F1CF-D128-49CB-9A39-84E3A4F41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0F55-4283-4536-8AA4-CCF6F34D2DB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3055-D63E-4DD6-A085-1BE8F30C1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6C5C-D20E-4513-955B-88364D8D3B1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CCF5-68BF-4A86-A941-46C1ED144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528E-C402-4E34-962B-6C81FC742DF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2143-2846-4645-B67B-885A6C88F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8D1F-0C2A-4503-83E9-ABE1AD8A426B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1990-1A57-44FD-A5E5-7FC6BCF5A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3FDE-58F4-4B2D-A4DD-CECF604B639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CFFD-7021-496E-9CEC-5CEB6DE4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A4B-F62D-469E-BE03-B91332A21AEA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3E1B-E637-4613-81A5-61736DE53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F3CAF2-7F1B-4CBD-A8BD-744E0F0D146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BA85A-2DB6-4D1C-9B51-166F3280A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57" r:id="rId2"/>
    <p:sldLayoutId id="2147483789" r:id="rId3"/>
    <p:sldLayoutId id="2147483756" r:id="rId4"/>
    <p:sldLayoutId id="2147483790" r:id="rId5"/>
    <p:sldLayoutId id="2147483755" r:id="rId6"/>
    <p:sldLayoutId id="2147483754" r:id="rId7"/>
    <p:sldLayoutId id="2147483791" r:id="rId8"/>
    <p:sldLayoutId id="2147483792" r:id="rId9"/>
    <p:sldLayoutId id="2147483753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4E3E9-4C3C-48E9-9A85-12A0EF9BE1EB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847EC-D939-42BA-934E-B3A4853D8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8E18F-D9CD-4CD5-8AE8-56277352272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EDB2B-69ED-4A1D-A1AB-000A331AD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71" r:id="rId4"/>
    <p:sldLayoutId id="2147483796" r:id="rId5"/>
    <p:sldLayoutId id="2147483770" r:id="rId6"/>
    <p:sldLayoutId id="2147483797" r:id="rId7"/>
    <p:sldLayoutId id="2147483798" r:id="rId8"/>
    <p:sldLayoutId id="2147483799" r:id="rId9"/>
    <p:sldLayoutId id="214748376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901A2-B3BA-4895-B0B6-3A91F6876A1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01362-CB6D-4FA1-9890-58D75A70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78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79" r:id="rId2"/>
    <p:sldLayoutId id="2147483802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803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1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61299-FD5A-4FC4-BA3C-F9D8C5EFA4A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7D77C-4B19-4A20-9835-8DBCEC5A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018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87" r:id="rId2"/>
    <p:sldLayoutId id="2147483805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806" r:id="rId9"/>
    <p:sldLayoutId id="2147483781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62469" name="Picture 5" descr="0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25" y="0"/>
            <a:ext cx="5143500" cy="6858000"/>
          </a:xfrm>
        </p:spPr>
        <p:txBody>
          <a:bodyPr>
            <a:normAutofit lnSpcReduction="10000"/>
          </a:bodyPr>
          <a:lstStyle/>
          <a:p>
            <a:pPr marL="420624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Иоанн повиновался и крестил Иисуса Христа. По совершении крещения, когда Иисус Христос выходил из воды, вдруг разверзлись (раскрылись) над Ним небеса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Иоанн увидел Духа Божия, Который в виде голубя спускался на Иисуса, а с неба был слышен голос Бога Отца: «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 есть Сын Мой возлюбленный, в Котором Мое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благоволение»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1.chitalnya.ru/upload2/236/218958375975489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429124" cy="5500726"/>
          </a:xfrm>
          <a:prstGeom prst="can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Содержимое 2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500562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Когда Спаситель вошел во Иордан и принял крещение от Иоанна, произошло соприкосновение Богочеловека с материей. И поныне в день Крещения именно по церковному, старому стилю, когда в храмах освящается вода, она делается нетленной, то есть не портится много лет, даже если ее держать в закрытом сосуде. Это происходит каждый год и только на праздник Крещения по православному, Юлианскому календарю.</a:t>
            </a:r>
          </a:p>
        </p:txBody>
      </p:sp>
      <p:pic>
        <p:nvPicPr>
          <p:cNvPr id="71682" name="Picture 2" descr="http://radiovesti.ru/pics/b/113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-285750"/>
            <a:ext cx="59293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003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этот день, по словам одной из церковных стихир, «освящается всех вод естество», поэтому не только вода в церкви, но и все воды приобретают первозданное свойство нетления. Даже вода из-под крана в этот день становится «крещенской», Великой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Агиасмой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— Святыней, как называется она в Церкви.</a:t>
            </a:r>
          </a:p>
        </p:txBody>
      </p:sp>
      <p:pic>
        <p:nvPicPr>
          <p:cNvPr id="72706" name="Picture 2" descr="http://img1.liveinternet.ru/images/attach/c/10/109/156/109156723_2CZcc0h2AFQ.jpg"/>
          <p:cNvPicPr>
            <a:picLocks noChangeAspect="1" noChangeArrowheads="1"/>
          </p:cNvPicPr>
          <p:nvPr/>
        </p:nvPicPr>
        <p:blipFill>
          <a:blip r:embed="rId2"/>
          <a:srcRect l="2223" t="3175" r="2963" b="3175"/>
          <a:stretch>
            <a:fillRect/>
          </a:stretch>
        </p:blipFill>
        <p:spPr bwMode="auto">
          <a:xfrm>
            <a:off x="0" y="2928938"/>
            <a:ext cx="9144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ttp://www.roditeli.ua/uploads/m_pages/6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5"/>
          </a:xfrm>
        </p:spPr>
        <p:txBody>
          <a:bodyPr/>
          <a:lstStyle/>
          <a:p>
            <a:pPr indent="0" algn="just" eaLnBrk="1" hangingPunct="1">
              <a:buFont typeface="Arial" charset="0"/>
              <a:buNone/>
            </a:pPr>
            <a:r>
              <a:rPr lang="ru-RU" b="1" smtClean="0"/>
              <a:t>Не подверженная присущим обычной воде процессам распада и гниения, по своим физическим свойствам крещенская вода будет стоять нерушимая на протяжении года, а то и большего времени. А на следующий, после Крещения, день все воды снова приобретают свои обычные свойства.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img0.liveinternet.ru/images/attach/c/6/90/425/90425786_da_pribudet_s_vami_sila_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5236" name="Picture 4" descr="839935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0"/>
            <a:ext cx="5000625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великий праздник Православной Церкви. Он называется также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Господь после Крещения выступил на Евангельскую проповедь, показал Себя миру как Спаситель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Мессия.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«Праздником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Светов»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потому, что Бог — это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вечный свет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просвещающий мир.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3490" name="Picture 4" descr="http://1-rs.com/uploaded/kreshenie/%D0%9F%D1%80%D0%B0%D0%B7%D0%B4%D0%BD%D0%B8%D0%BA-%D0%9A%D1%80%D0%B5%D1%89%D0%B5%D0%BD%D0%B8%D0%B5-%D0%93%D0%BE%D1%81%D0%BF%D0%BE%D0%B4%D0%BD%D0%B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>
          <a:xfrm>
            <a:off x="-285750" y="0"/>
            <a:ext cx="5286375" cy="6858000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Крещение</a:t>
            </a:r>
            <a:r>
              <a:rPr lang="ru-RU" smtClean="0">
                <a:solidFill>
                  <a:srgbClr val="7030A0"/>
                </a:solidFill>
              </a:rPr>
              <a:t> - один из главных христианских праздников. </a:t>
            </a:r>
            <a:r>
              <a:rPr lang="ru-RU" b="1" smtClean="0">
                <a:solidFill>
                  <a:srgbClr val="7030A0"/>
                </a:solidFill>
              </a:rPr>
              <a:t>Праздником Крещения </a:t>
            </a:r>
            <a:r>
              <a:rPr lang="ru-RU" smtClean="0">
                <a:solidFill>
                  <a:srgbClr val="7030A0"/>
                </a:solidFill>
              </a:rPr>
              <a:t>заканчиваются Рождественские святки, продолжающиеся с </a:t>
            </a:r>
            <a:r>
              <a:rPr lang="ru-RU" b="1" smtClean="0">
                <a:solidFill>
                  <a:srgbClr val="7030A0"/>
                </a:solidFill>
              </a:rPr>
              <a:t>7 по 19 января. </a:t>
            </a:r>
            <a:r>
              <a:rPr lang="ru-RU" smtClean="0">
                <a:solidFill>
                  <a:srgbClr val="7030A0"/>
                </a:solidFill>
              </a:rPr>
              <a:t>Праздник начинается вечером </a:t>
            </a:r>
          </a:p>
          <a:p>
            <a:pPr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18 января </a:t>
            </a:r>
            <a:r>
              <a:rPr lang="ru-RU" smtClean="0">
                <a:solidFill>
                  <a:srgbClr val="7030A0"/>
                </a:solidFill>
              </a:rPr>
              <a:t>когда все православные отмечают </a:t>
            </a:r>
          </a:p>
          <a:p>
            <a:pPr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7030A0"/>
                </a:solidFill>
              </a:rPr>
              <a:t>Крещенский Сочельник</a:t>
            </a:r>
            <a:r>
              <a:rPr lang="ru-RU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386" name="Picture 2" descr="http://bygaga.com.ua/uploads/posts/2013-11/1385664571_krasivie_statusi_na_krechenie-11.jpeg"/>
          <p:cNvPicPr>
            <a:picLocks noChangeAspect="1" noChangeArrowheads="1"/>
          </p:cNvPicPr>
          <p:nvPr/>
        </p:nvPicPr>
        <p:blipFill>
          <a:blip r:embed="rId2"/>
          <a:srcRect l="6452" t="5681" r="9677" b="6818"/>
          <a:stretch>
            <a:fillRect/>
          </a:stretch>
        </p:blipFill>
        <p:spPr bwMode="auto">
          <a:xfrm>
            <a:off x="5000628" y="357166"/>
            <a:ext cx="4143372" cy="585791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Содержимое 2"/>
          <p:cNvSpPr>
            <a:spLocks noGrp="1"/>
          </p:cNvSpPr>
          <p:nvPr>
            <p:ph idx="1"/>
          </p:nvPr>
        </p:nvSpPr>
        <p:spPr>
          <a:xfrm>
            <a:off x="357188" y="2786063"/>
            <a:ext cx="8229600" cy="4071937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ru-RU" b="1" smtClean="0"/>
              <a:t>Крещенский сочельник</a:t>
            </a:r>
            <a:r>
              <a:rPr lang="ru-RU" smtClean="0"/>
              <a:t> - это </a:t>
            </a:r>
            <a:r>
              <a:rPr lang="ru-RU" b="1" smtClean="0"/>
              <a:t>строгий пост</a:t>
            </a:r>
            <a:r>
              <a:rPr lang="ru-RU" smtClean="0"/>
              <a:t>, приготовление перед большим православным праздником, который называется </a:t>
            </a:r>
            <a:r>
              <a:rPr lang="ru-RU" b="1" smtClean="0"/>
              <a:t>Богоявление Господне</a:t>
            </a:r>
            <a:r>
              <a:rPr lang="ru-RU" smtClean="0"/>
              <a:t>. Вся семья, как и перед </a:t>
            </a:r>
            <a:r>
              <a:rPr lang="ru-RU" b="1" smtClean="0"/>
              <a:t>Рождеством </a:t>
            </a:r>
            <a:r>
              <a:rPr lang="ru-RU" smtClean="0"/>
              <a:t>собирается за столом, к которому подаются лишь постные кушанья, из риса, меда и изюма готовится кутья </a:t>
            </a:r>
          </a:p>
        </p:txBody>
      </p:sp>
      <p:pic>
        <p:nvPicPr>
          <p:cNvPr id="65538" name="Picture 2" descr="http://simmama.ru/files/imagecache/poln/rozhdestvenskii-stol.jpg"/>
          <p:cNvPicPr>
            <a:picLocks noChangeAspect="1" noChangeArrowheads="1"/>
          </p:cNvPicPr>
          <p:nvPr/>
        </p:nvPicPr>
        <p:blipFill>
          <a:blip r:embed="rId2"/>
          <a:srcRect l="-2629" t="22395"/>
          <a:stretch>
            <a:fillRect/>
          </a:stretch>
        </p:blipFill>
        <p:spPr bwMode="auto">
          <a:xfrm>
            <a:off x="428625" y="0"/>
            <a:ext cx="82867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0"/>
            <a:ext cx="5357812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dirty="0"/>
              <a:t>В день праздника и в день </a:t>
            </a:r>
            <a:r>
              <a:rPr lang="ru-RU" sz="3000" b="1" dirty="0"/>
              <a:t>Крещенского </a:t>
            </a:r>
            <a:r>
              <a:rPr lang="ru-RU" sz="3000" b="1" dirty="0" smtClean="0"/>
              <a:t>сочельника </a:t>
            </a:r>
            <a:r>
              <a:rPr lang="ru-RU" sz="3000" dirty="0" smtClean="0"/>
              <a:t>совершается </a:t>
            </a:r>
            <a:r>
              <a:rPr lang="ru-RU" sz="3000" dirty="0"/>
              <a:t>Великое водоосвящение. Во дворах храмов тянутся длинные очереди за святой водой. Если человек по каким-либо серьезным причинам не может пойти на службу он может прибегнуть к целительной силе простой воды, взятой из обычного водоема в крещенскую ночь.</a:t>
            </a:r>
          </a:p>
        </p:txBody>
      </p:sp>
      <p:pic>
        <p:nvPicPr>
          <p:cNvPr id="66562" name="Picture 2" descr="http://www.taday.ru/data/2012/01/17/1233369154/4287316265_02f93e4c7a_o.jpg"/>
          <p:cNvPicPr>
            <a:picLocks noChangeAspect="1" noChangeArrowheads="1"/>
          </p:cNvPicPr>
          <p:nvPr/>
        </p:nvPicPr>
        <p:blipFill>
          <a:blip r:embed="rId2"/>
          <a:srcRect l="22078"/>
          <a:stretch>
            <a:fillRect/>
          </a:stretch>
        </p:blipFill>
        <p:spPr bwMode="auto">
          <a:xfrm>
            <a:off x="-428625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8"/>
            <a:ext cx="9144000" cy="3643312"/>
          </a:xfrm>
          <a:solidFill>
            <a:schemeClr val="bg1">
              <a:lumMod val="6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Крещенская 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набирает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особую силу и целебность. Крещенской водой лечат раны, окропляют каждый уголок своего жилья - в доме будет порядок и покой.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сопровождается обрядом выпускания голубей, символизирующего заканчивающиеся праздники, которые нужно выпустить на волю.</a:t>
            </a:r>
          </a:p>
        </p:txBody>
      </p:sp>
      <p:pic>
        <p:nvPicPr>
          <p:cNvPr id="67586" name="Picture 4" descr="http://amurpress.ru/images/IMG_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0"/>
            <a:ext cx="9429750" cy="30718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20624" indent="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то время, когда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Предтеча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проповедовал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берегах Иордана и крестил людей,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Иисусу Христу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исполнилось тридцать лет. Он также пришел из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Назарета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реку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Иордан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получить от него крещение. Иоанн же считал себя недостойным крестить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Иисуса Христа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стал удерживать Его, говоря: «мне надобно креститься от Тебя, и Ты ли приходишь ко мне?». </a:t>
            </a:r>
          </a:p>
        </p:txBody>
      </p:sp>
      <p:pic>
        <p:nvPicPr>
          <p:cNvPr id="68610" name="Picture 4" descr="http://inc.kursknet.ru/bapt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2786063"/>
            <a:ext cx="9429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marina-dorih.ru/wp-content/uploads/2011/11/53955684.jp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57864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Иисус сказал ему в ответ: «оставь теперь», то есть не удерживай меня теперь, «потому что так нужно нам исполнить всякую правду» — исполнить все в Законе Божием и показать пример людям.</a:t>
            </a:r>
            <a:endParaRPr lang="ru-RU" sz="36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C1FFFD"/>
      </a:dk1>
      <a:lt1>
        <a:srgbClr val="DA9EF5"/>
      </a:lt1>
      <a:dk2>
        <a:srgbClr val="C86EF0"/>
      </a:dk2>
      <a:lt2>
        <a:srgbClr val="45FFFA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468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24</vt:i4>
      </vt:variant>
      <vt:variant>
        <vt:lpstr>Заголовки слайдов</vt:lpstr>
      </vt:variant>
      <vt:variant>
        <vt:i4>14</vt:i4>
      </vt:variant>
    </vt:vector>
  </HeadingPairs>
  <TitlesOfParts>
    <vt:vector size="45" baseType="lpstr">
      <vt:lpstr>Arial</vt:lpstr>
      <vt:lpstr>Franklin Gothic Book</vt:lpstr>
      <vt:lpstr>Wingdings 2</vt:lpstr>
      <vt:lpstr>Calibri</vt:lpstr>
      <vt:lpstr>Franklin Gothic Medium</vt:lpstr>
      <vt:lpstr>Constantia</vt:lpstr>
      <vt:lpstr>Times New Roman</vt:lpstr>
      <vt:lpstr>Техническая</vt:lpstr>
      <vt:lpstr>Тема Office</vt:lpstr>
      <vt:lpstr>Трек</vt:lpstr>
      <vt:lpstr>Поток</vt:lpstr>
      <vt:lpstr>1_Поток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Поток</vt:lpstr>
      <vt:lpstr>Поток</vt:lpstr>
      <vt:lpstr>Поток</vt:lpstr>
      <vt:lpstr>1_Поток</vt:lpstr>
      <vt:lpstr>1_Поток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Natalie</dc:creator>
  <cp:lastModifiedBy>Work</cp:lastModifiedBy>
  <cp:revision>29</cp:revision>
  <dcterms:created xsi:type="dcterms:W3CDTF">2014-01-19T16:17:33Z</dcterms:created>
  <dcterms:modified xsi:type="dcterms:W3CDTF">2021-01-17T14:14:53Z</dcterms:modified>
</cp:coreProperties>
</file>