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2" r:id="rId4"/>
    <p:sldId id="263" r:id="rId5"/>
    <p:sldId id="259" r:id="rId6"/>
    <p:sldId id="258" r:id="rId7"/>
    <p:sldId id="260" r:id="rId8"/>
    <p:sldId id="261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8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8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 fontScale="90000"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ru-RU" dirty="0" smtClean="0"/>
              <a:t>   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ГОАОУ «</a:t>
            </a:r>
            <a:r>
              <a:rPr lang="ru-RU" sz="31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ЦОРиО</a:t>
            </a: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«Виды разборов </a:t>
            </a:r>
            <a:b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 русскому </a:t>
            </a: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языку»</a:t>
            </a:r>
            <a:b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Шишкина Маргарита Владимировна, </a:t>
            </a:r>
            <a:b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учитель начальных классов</a:t>
            </a:r>
            <a:b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Липецк</a:t>
            </a:r>
            <a:b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  <a:endParaRPr lang="ru-RU" sz="3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Учитель\Desktop\презентация\1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85728"/>
            <a:ext cx="6286544" cy="6357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Морфемный разбор слова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194" name="Picture 2" descr="C:\Users\Учитель\Desktop\презентация\IMG_20200211_2347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428868"/>
            <a:ext cx="8286808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Учитель\Desktop\презентация\IMG_20200211_2323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85728"/>
            <a:ext cx="5214974" cy="62865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Учитель\Desktop\презентация\пачс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5076825" cy="4957766"/>
          </a:xfrm>
          <a:prstGeom prst="rect">
            <a:avLst/>
          </a:prstGeom>
          <a:noFill/>
        </p:spPr>
      </p:pic>
      <p:pic>
        <p:nvPicPr>
          <p:cNvPr id="10243" name="Picture 3" descr="C:\Users\Учитель\Desktop\презентация\лорп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5072074"/>
            <a:ext cx="5629275" cy="1123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Морфологический разбор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1266" name="Picture 2" descr="C:\Users\Учитель\Desktop\презентация\IMG_20200211_2240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143116"/>
            <a:ext cx="7267575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Учитель\Desktop\презентация\1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85728"/>
            <a:ext cx="6643734" cy="62245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Синтаксический разбор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Учитель\Desktop\презентация\IMG_20200211_2241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3116"/>
            <a:ext cx="8258175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Учитель\Desktop\презентация\IMG_20200211_2323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57166"/>
            <a:ext cx="6858048" cy="62151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939358"/>
          </a:xfrm>
        </p:spPr>
        <p:txBody>
          <a:bodyPr/>
          <a:lstStyle/>
          <a:p>
            <a:pPr algn="ctr"/>
            <a:endParaRPr lang="ru-RU" dirty="0"/>
          </a:p>
        </p:txBody>
      </p:sp>
      <p:pic>
        <p:nvPicPr>
          <p:cNvPr id="1027" name="Picture 3" descr="C:\Users\Учитель\Desktop\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938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</a:t>
            </a:r>
            <a:r>
              <a:rPr lang="ru-RU" dirty="0" smtClean="0">
                <a:solidFill>
                  <a:schemeClr val="tx1"/>
                </a:solidFill>
              </a:rPr>
              <a:t>при чтении            при письме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1" name="Picture 3" descr="C:\Users\Учитель\Desktop\IMG_20200211_2158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488" y="1909763"/>
            <a:ext cx="7439025" cy="43053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305800" cy="1000132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chemeClr val="tx1"/>
                </a:solidFill>
              </a:rPr>
              <a:t>Р</a:t>
            </a:r>
            <a:br>
              <a:rPr lang="ru-RU" sz="4800" dirty="0" smtClean="0">
                <a:solidFill>
                  <a:schemeClr val="tx1"/>
                </a:solidFill>
              </a:rPr>
            </a:br>
            <a:r>
              <a:rPr lang="ru-RU" sz="4800" dirty="0" smtClean="0">
                <a:solidFill>
                  <a:schemeClr val="tx1"/>
                </a:solidFill>
              </a:rPr>
              <a:t>при чтении     при письме</a:t>
            </a:r>
            <a:endParaRPr lang="ru-RU" sz="4800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Учитель\Desktop\презентация\IMG_20200211_2323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214554"/>
            <a:ext cx="6877050" cy="3286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86752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Брайль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Учитель\Desktop\презентация\IMG_20200211_2323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90700"/>
            <a:ext cx="7786742" cy="42100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Учитель\Desktop\презентация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42852"/>
            <a:ext cx="6076950" cy="6572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Учитель\Desktop\презентация\1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14290"/>
            <a:ext cx="6786610" cy="6357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Учитель\Desktop\презентация\1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8072493" cy="60722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246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Фонетический разбор слова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1" name="Picture 3" descr="C:\Users\Учитель\Desktop\презентация\IMG_20200211_22404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71612"/>
            <a:ext cx="7643866" cy="4929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Учитель\Desktop\презентация\IMG_20200211_2323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09550"/>
            <a:ext cx="6248400" cy="6438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261</TotalTime>
  <Words>18</Words>
  <PresentationFormat>Экран (4:3)</PresentationFormat>
  <Paragraphs>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           ГОАОУ «ЦОРиО»  «Виды разборов  по русскому языку»              Шишкина Маргарита Владимировна,                                       учитель начальных классов  г. Липецк 2020</vt:lpstr>
      <vt:lpstr>      при чтении            при письме</vt:lpstr>
      <vt:lpstr>Р при чтении     при письме</vt:lpstr>
      <vt:lpstr>Брайль</vt:lpstr>
      <vt:lpstr>Слайд 5</vt:lpstr>
      <vt:lpstr>Слайд 6</vt:lpstr>
      <vt:lpstr>Слайд 7</vt:lpstr>
      <vt:lpstr>Фонетический разбор слова</vt:lpstr>
      <vt:lpstr>Слайд 9</vt:lpstr>
      <vt:lpstr>Слайд 10</vt:lpstr>
      <vt:lpstr>Морфемный разбор слова</vt:lpstr>
      <vt:lpstr>Слайд 12</vt:lpstr>
      <vt:lpstr>Слайд 13</vt:lpstr>
      <vt:lpstr>Морфологический разбор</vt:lpstr>
      <vt:lpstr>Слайд 15</vt:lpstr>
      <vt:lpstr>Синтаксический разбор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Учитель</cp:lastModifiedBy>
  <cp:revision>29</cp:revision>
  <dcterms:created xsi:type="dcterms:W3CDTF">2020-02-11T17:54:28Z</dcterms:created>
  <dcterms:modified xsi:type="dcterms:W3CDTF">2020-02-16T18:10:33Z</dcterms:modified>
</cp:coreProperties>
</file>