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54740EB-7304-4DF2-A751-27077C336FC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F11C3F-EAF9-4BC3-BFD1-F3C117D5C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ГОАОУ «</a:t>
            </a:r>
            <a:r>
              <a:rPr lang="ru-RU" sz="1800" dirty="0" err="1" smtClean="0"/>
              <a:t>ЦОРиО</a:t>
            </a:r>
            <a:r>
              <a:rPr lang="ru-RU" sz="1800" dirty="0" smtClean="0"/>
              <a:t>».</a:t>
            </a:r>
            <a:br>
              <a:rPr lang="ru-RU" sz="1800" dirty="0" smtClean="0"/>
            </a:br>
            <a:r>
              <a:rPr lang="ru-RU" sz="1800" dirty="0" smtClean="0"/>
              <a:t>Детский сад.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785926"/>
            <a:ext cx="7406640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dirty="0" smtClean="0"/>
              <a:t>Использование полифункционального оборудования светлой сенсорной комнаты для адаптации и коррекции детей с РАС.</a:t>
            </a:r>
          </a:p>
          <a:p>
            <a:pPr algn="ctr"/>
            <a:endParaRPr lang="ru-RU" sz="80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5500" dirty="0" smtClean="0"/>
              <a:t>Учитель – дефектолог</a:t>
            </a:r>
          </a:p>
          <a:p>
            <a:pPr algn="r"/>
            <a:r>
              <a:rPr lang="ru-RU" sz="5500" dirty="0" smtClean="0"/>
              <a:t>Бондарева Ю.М.</a:t>
            </a:r>
            <a:endParaRPr lang="ru-RU" sz="5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00204_1001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20200204_093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204_1009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20200204_1004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«Волшебное облако».</a:t>
            </a:r>
            <a:endParaRPr lang="ru-RU" dirty="0"/>
          </a:p>
        </p:txBody>
      </p:sp>
      <p:pic>
        <p:nvPicPr>
          <p:cNvPr id="5" name="Содержимое 4" descr="20200204_103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20200204_103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Песочница.</a:t>
            </a:r>
            <a:endParaRPr lang="ru-RU" dirty="0"/>
          </a:p>
        </p:txBody>
      </p:sp>
      <p:pic>
        <p:nvPicPr>
          <p:cNvPr id="9" name="Содержимое 8" descr="20200206_1014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0" name="Содержимое 9" descr="20200206_101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357430"/>
            <a:ext cx="7498080" cy="2928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0000"/>
                </a:solidFill>
              </a:rPr>
              <a:t>Единственной предсказуемой чертой аутизма является непредсказуемость, единственным постоянным признаком </a:t>
            </a:r>
            <a:r>
              <a:rPr lang="mr-IN" sz="4000" b="1" i="1" dirty="0" smtClean="0">
                <a:solidFill>
                  <a:srgbClr val="000000"/>
                </a:solidFill>
              </a:rPr>
              <a:t>–</a:t>
            </a:r>
            <a:r>
              <a:rPr lang="ru-RU" sz="4000" b="1" i="1" dirty="0" smtClean="0">
                <a:solidFill>
                  <a:srgbClr val="000000"/>
                </a:solidFill>
              </a:rPr>
              <a:t> непостоянство</a:t>
            </a:r>
            <a:br>
              <a:rPr lang="ru-RU" sz="4000" b="1" i="1" dirty="0" smtClean="0">
                <a:solidFill>
                  <a:srgbClr val="000000"/>
                </a:solidFill>
              </a:rPr>
            </a:br>
            <a:r>
              <a:rPr lang="ru-RU" sz="4000" b="1" i="1" dirty="0" smtClean="0">
                <a:solidFill>
                  <a:srgbClr val="000000"/>
                </a:solidFill>
              </a:rPr>
              <a:t/>
            </a:r>
            <a:br>
              <a:rPr lang="ru-RU" sz="4000" b="1" i="1" dirty="0" smtClean="0">
                <a:solidFill>
                  <a:srgbClr val="000000"/>
                </a:solidFill>
              </a:rPr>
            </a:br>
            <a:r>
              <a:rPr lang="ru-RU" sz="4000" b="1" i="1" dirty="0" smtClean="0">
                <a:solidFill>
                  <a:srgbClr val="000000"/>
                </a:solidFill>
              </a:rPr>
              <a:t>                               </a:t>
            </a:r>
            <a:r>
              <a:rPr lang="ru-RU" sz="3600" b="1" dirty="0" err="1" smtClean="0">
                <a:solidFill>
                  <a:srgbClr val="000000"/>
                </a:solidFill>
              </a:rPr>
              <a:t>Эллен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</a:rPr>
              <a:t>Нотбом</a:t>
            </a: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71612"/>
            <a:ext cx="7498080" cy="300039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3" name="Изображение 3" descr="наш логотип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50" y="190607"/>
            <a:ext cx="1091497" cy="10904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00206_102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20200206_1020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04960" cy="11319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Занятия в  светлой сенсорной комнате позволяют решать следующие задачи: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снять тревожные невротические состояния;</a:t>
            </a:r>
          </a:p>
          <a:p>
            <a:r>
              <a:rPr lang="ru-RU" dirty="0" smtClean="0"/>
              <a:t>создать эмоционально спокойное настроение;</a:t>
            </a:r>
          </a:p>
          <a:p>
            <a:r>
              <a:rPr lang="ru-RU" dirty="0" smtClean="0"/>
              <a:t> избавиться от страхов;</a:t>
            </a:r>
          </a:p>
          <a:p>
            <a:r>
              <a:rPr lang="ru-RU" dirty="0" smtClean="0"/>
              <a:t> вызвать приятные эстетические переживания.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Дидактический стол.</a:t>
            </a:r>
            <a:endParaRPr lang="ru-RU" dirty="0"/>
          </a:p>
        </p:txBody>
      </p:sp>
      <p:pic>
        <p:nvPicPr>
          <p:cNvPr id="6" name="Содержимое 5" descr="20200204_084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0204_085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8" name="Содержимое 7" descr="20200204_0909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00204_085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0" name="Содержимое 9" descr="20200204_0910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00204_085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20200204_085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«Ежик»</a:t>
            </a:r>
            <a:endParaRPr lang="ru-RU" dirty="0"/>
          </a:p>
        </p:txBody>
      </p:sp>
      <p:pic>
        <p:nvPicPr>
          <p:cNvPr id="5" name="Содержимое 4" descr="20200204_1015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12" name="Содержимое 11" descr="20200204_1019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00204_101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20200204_1017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«черепаха».</a:t>
            </a:r>
            <a:endParaRPr lang="ru-RU" dirty="0"/>
          </a:p>
        </p:txBody>
      </p:sp>
      <p:pic>
        <p:nvPicPr>
          <p:cNvPr id="5" name="Содержимое 4" descr="20200204_0955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20200204_0948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88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ГОАОУ «ЦОРиО». Детский сад.</vt:lpstr>
      <vt:lpstr>Занятия в  светлой сенсорной комнате позволяют решать следующие задачи: </vt:lpstr>
      <vt:lpstr>Дидактический стол.</vt:lpstr>
      <vt:lpstr>Слайд 4</vt:lpstr>
      <vt:lpstr>Слайд 5</vt:lpstr>
      <vt:lpstr>Слайд 6</vt:lpstr>
      <vt:lpstr>Панно «Ежик»</vt:lpstr>
      <vt:lpstr>Слайд 8</vt:lpstr>
      <vt:lpstr>Дидактическая «черепаха».</vt:lpstr>
      <vt:lpstr>Слайд 10</vt:lpstr>
      <vt:lpstr>Слайд 11</vt:lpstr>
      <vt:lpstr>«Волшебное облако».</vt:lpstr>
      <vt:lpstr>Песочница.</vt:lpstr>
      <vt:lpstr>Единственной предсказуемой чертой аутизма является непредсказуемость, единственным постоянным признаком – непостоянство                                 Эллен Нотбом </vt:lpstr>
      <vt:lpstr>Спасибо за внимание.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ГОАОУ «ЦОРиО» Детский сад.</dc:title>
  <dc:creator>юрий</dc:creator>
  <cp:lastModifiedBy>юрий</cp:lastModifiedBy>
  <cp:revision>9</cp:revision>
  <dcterms:created xsi:type="dcterms:W3CDTF">2020-02-09T08:44:44Z</dcterms:created>
  <dcterms:modified xsi:type="dcterms:W3CDTF">2020-02-09T11:57:56Z</dcterms:modified>
</cp:coreProperties>
</file>