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74F0E33-5871-2149-A548-2A3D94289097}">
          <p14:sldIdLst/>
        </p14:section>
        <p14:section name="Раздел без заголовка" id="{4630B82F-BA8D-824B-8405-AF16581EF75B}">
          <p14:sldIdLst>
            <p14:sldId id="256"/>
            <p14:sldId id="257"/>
            <p14:sldId id="265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2A679E-9FFE-B647-9D02-3549024A57B5}" type="datetimeFigureOut">
              <a:rPr lang="ru-RU" smtClean="0"/>
              <a:t>05.02.21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8A3206-A914-C943-94B3-BCDC9231ADB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712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ИНТЕЛЛЕКТУАЛЬНАЯ ИГРА</a:t>
            </a: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3192" y="5055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Содержимое 6" descr="img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7" b="21817"/>
          <a:stretch>
            <a:fillRect/>
          </a:stretch>
        </p:blipFill>
        <p:spPr>
          <a:xfrm>
            <a:off x="0" y="1471256"/>
            <a:ext cx="9144000" cy="5386743"/>
          </a:xfrm>
        </p:spPr>
      </p:pic>
    </p:spTree>
    <p:extLst>
      <p:ext uri="{BB962C8B-B14F-4D97-AF65-F5344CB8AC3E}">
        <p14:creationId xmlns:p14="http://schemas.microsoft.com/office/powerpoint/2010/main" val="101659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489163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ctrTitle"/>
          </p:nvPr>
        </p:nvSpPr>
        <p:spPr>
          <a:xfrm>
            <a:off x="685800" y="339521"/>
            <a:ext cx="7772400" cy="5960471"/>
          </a:xfrm>
        </p:spPr>
        <p:txBody>
          <a:bodyPr/>
          <a:lstStyle/>
          <a:p>
            <a:pPr lvl="0"/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«Разминка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»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Заморочки из коробочки»</a:t>
            </a:r>
            <a:b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Темная лошадка»</a:t>
            </a:r>
            <a:b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«Ты - мне, я - тебе»</a:t>
            </a:r>
            <a:b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«Отвечаю я один»</a:t>
            </a:r>
            <a:b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53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ctrTitle"/>
          </p:nvPr>
        </p:nvSpPr>
        <p:spPr>
          <a:xfrm>
            <a:off x="685800" y="565868"/>
            <a:ext cx="7772400" cy="281444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«ФИЗИКИ»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«ЛИРИКИ»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4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1761" y="2551837"/>
            <a:ext cx="85373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«Играй честно!»</a:t>
            </a:r>
          </a:p>
          <a:p>
            <a:pPr lvl="0"/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«Когда проигрываешь, не злись!»</a:t>
            </a:r>
          </a:p>
          <a:p>
            <a:pPr lvl="0"/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«Не злорадствуй, когда проигрывают другие!»</a:t>
            </a:r>
          </a:p>
          <a:p>
            <a:pPr lvl="0"/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«Если выиграл, не зазнавайся!»</a:t>
            </a:r>
          </a:p>
          <a:p>
            <a:pPr lvl="0"/>
            <a:r>
              <a:rPr lang="ru-RU" sz="3600" dirty="0">
                <a:solidFill>
                  <a:srgbClr val="FF0000"/>
                </a:solidFill>
                <a:latin typeface="Times New Roman"/>
                <a:cs typeface="Times New Roman"/>
              </a:rPr>
              <a:t>«Не унывай при неудачах!»</a:t>
            </a:r>
          </a:p>
        </p:txBody>
      </p:sp>
      <p:sp>
        <p:nvSpPr>
          <p:cNvPr id="7" name="Название 6"/>
          <p:cNvSpPr>
            <a:spLocks noGrp="1"/>
          </p:cNvSpPr>
          <p:nvPr>
            <p:ph type="ctrTitle"/>
          </p:nvPr>
        </p:nvSpPr>
        <p:spPr>
          <a:xfrm>
            <a:off x="685800" y="377246"/>
            <a:ext cx="7772400" cy="164730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ПРАВИЛА СОРЕВНОВАНИЙ</a:t>
            </a: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372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img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242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247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«ЗАМОРОЧКИ ИЗ КОРОБОЧКИ»</a:t>
            </a:r>
            <a:endParaRPr lang="ru-RU"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5" name="Содержимое 14" descr="full_nabor-podarochnyh-korobok-iz-sht-pryamougolnik-s-bantom-korichnevyi-sm-26391-2_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1" b="13961"/>
          <a:stretch>
            <a:fillRect/>
          </a:stretch>
        </p:blipFill>
        <p:spPr>
          <a:xfrm>
            <a:off x="250825" y="1591056"/>
            <a:ext cx="8639175" cy="5111330"/>
          </a:xfrm>
        </p:spPr>
      </p:pic>
    </p:spTree>
    <p:extLst>
      <p:ext uri="{BB962C8B-B14F-4D97-AF65-F5344CB8AC3E}">
        <p14:creationId xmlns:p14="http://schemas.microsoft.com/office/powerpoint/2010/main" val="184230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«ТЁМНАЯ ЛОШАДКА»</a:t>
            </a:r>
            <a:endParaRPr lang="ru-RU" sz="5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Содержимое 5" descr="22e16229ff7805f82b777450ca67307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>
          <a:xfrm>
            <a:off x="457201" y="2597043"/>
            <a:ext cx="8229599" cy="3863447"/>
          </a:xfrm>
        </p:spPr>
      </p:pic>
    </p:spTree>
    <p:extLst>
      <p:ext uri="{BB962C8B-B14F-4D97-AF65-F5344CB8AC3E}">
        <p14:creationId xmlns:p14="http://schemas.microsoft.com/office/powerpoint/2010/main" val="7150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301761" y="314371"/>
            <a:ext cx="8575054" cy="471483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«ТЫ – МНЕ, Я – ТЕБЕ»</a:t>
            </a:r>
            <a:endParaRPr lang="ru-RU" sz="6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buk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55" y="1434085"/>
            <a:ext cx="4636008" cy="52663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4389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238125" y="238922"/>
            <a:ext cx="8651875" cy="135213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«ОТВЕЧАЮ Я ОДИН»</a:t>
            </a:r>
            <a:endParaRPr lang="ru-RU" sz="5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6" name="Содержимое 25" descr="7195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7499"/>
          <a:stretch>
            <a:fillRect/>
          </a:stretch>
        </p:blipFill>
        <p:spPr>
          <a:xfrm>
            <a:off x="238125" y="1591056"/>
            <a:ext cx="8651875" cy="5266944"/>
          </a:xfrm>
        </p:spPr>
      </p:pic>
    </p:spTree>
    <p:extLst>
      <p:ext uri="{BB962C8B-B14F-4D97-AF65-F5344CB8AC3E}">
        <p14:creationId xmlns:p14="http://schemas.microsoft.com/office/powerpoint/2010/main" val="201753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волны">
  <a:themeElements>
    <a:clrScheme name="Форма волны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волны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волны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Форма волны.thmx</Template>
  <TotalTime>278</TotalTime>
  <Words>73</Words>
  <Application>Microsoft Macintosh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Форма волны</vt:lpstr>
      <vt:lpstr>ИНТЕЛЛЕКТУАЛЬНАЯ ИГРА</vt:lpstr>
      <vt:lpstr>«Разминка» «Заморочки из коробочки» «Темная лошадка» «Ты - мне, я - тебе» «Отвечаю я один»   </vt:lpstr>
      <vt:lpstr>«ФИЗИКИ»</vt:lpstr>
      <vt:lpstr>ПРАВИЛА СОРЕВНОВАНИЙ</vt:lpstr>
      <vt:lpstr>Презентация PowerPoint</vt:lpstr>
      <vt:lpstr>«ЗАМОРОЧКИ ИЗ КОРОБОЧКИ»</vt:lpstr>
      <vt:lpstr>«ТЁМНАЯ ЛОШАДКА»</vt:lpstr>
      <vt:lpstr>Презентация PowerPoint</vt:lpstr>
      <vt:lpstr>«ОТВЕЧАЮ Я ОДИН»</vt:lpstr>
      <vt:lpstr>Презентация PowerPoint</vt:lpstr>
    </vt:vector>
  </TitlesOfParts>
  <Company>ЦОРиО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ОРТЕГА</dc:creator>
  <cp:lastModifiedBy>НАДЕЖДА ОРТЕГА</cp:lastModifiedBy>
  <cp:revision>7</cp:revision>
  <dcterms:created xsi:type="dcterms:W3CDTF">2021-02-04T13:07:52Z</dcterms:created>
  <dcterms:modified xsi:type="dcterms:W3CDTF">2021-02-05T13:30:11Z</dcterms:modified>
</cp:coreProperties>
</file>