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9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040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26101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380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5383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553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7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2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2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3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2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9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2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5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57010-02ED-4AC5-A894-F176DF56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413956"/>
          </a:xfrm>
        </p:spPr>
        <p:txBody>
          <a:bodyPr/>
          <a:lstStyle/>
          <a:p>
            <a:pPr algn="ctr"/>
            <a:b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Викторина «Живой язык, родное слово»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29535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Клуб выходного дня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3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510748"/>
            <a:ext cx="7766936" cy="4707172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9.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«Заблудившиеся буквы».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Мы пришли на огород, смотрим:   кепка там растет.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Нарушая тишину, воют вилки на Луну.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Пышка любит грызть зерно, – Очень вкусное оно!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Утром бабушка к рубашке, прибивала мне кармашки.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Гром был тихий, молчаливый. Колпачок носил красивый.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На пожелтевшую траву роняет лев свою листву. 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Говорят один рыбак в речке выловил башмак, но зато ему потом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на крючок попался дом.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Жучка будку не доела, не охота, надоело! </a:t>
            </a:r>
          </a:p>
        </p:txBody>
      </p:sp>
    </p:spTree>
    <p:extLst>
      <p:ext uri="{BB962C8B-B14F-4D97-AF65-F5344CB8AC3E}">
        <p14:creationId xmlns:p14="http://schemas.microsoft.com/office/powerpoint/2010/main" val="2642300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351722"/>
            <a:ext cx="7766936" cy="4866198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2.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10.</a:t>
            </a:r>
            <a:r>
              <a:rPr lang="ru-RU" sz="1800" b="1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«Буквы играют в прятки»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Уберите буквы, обозначающие звонкие согласные звуки и получите слово.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РЛПМНЕЗВТГДУЖХЙ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ЛРКМНОДШРКВГА </a:t>
            </a:r>
          </a:p>
          <a:p>
            <a:pPr algn="just">
              <a:lnSpc>
                <a:spcPts val="1800"/>
              </a:lnSpc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11. 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«Составь новые слова»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Составьте новое слово, заменив в данном слове только одну букву: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 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СОМ 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ДЕТКА</a:t>
            </a:r>
          </a:p>
        </p:txBody>
      </p:sp>
    </p:spTree>
    <p:extLst>
      <p:ext uri="{BB962C8B-B14F-4D97-AF65-F5344CB8AC3E}">
        <p14:creationId xmlns:p14="http://schemas.microsoft.com/office/powerpoint/2010/main" val="133361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224500"/>
            <a:ext cx="7766936" cy="4993419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 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12.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 «Собери пословицу»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слогов составить пословицу.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ший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друг, луч 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тот го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      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сколько чудес, ребята, в русском языке. Очень важно знать родной язык, правильно писать и говорить. Для повышения речевой грамотности больше читайте, не давайте слову опережать мысли. Подумайте до того, как скажите. </a:t>
            </a:r>
          </a:p>
          <a:p>
            <a:pPr algn="l">
              <a:lnSpc>
                <a:spcPts val="1800"/>
              </a:lnSpc>
            </a:pPr>
            <a:endParaRPr lang="ru-RU" sz="1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закончилась игра,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 узнать пора.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же лучше всех трудился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сегодня отличился?</a:t>
            </a:r>
          </a:p>
        </p:txBody>
      </p:sp>
    </p:spTree>
    <p:extLst>
      <p:ext uri="{BB962C8B-B14F-4D97-AF65-F5344CB8AC3E}">
        <p14:creationId xmlns:p14="http://schemas.microsoft.com/office/powerpoint/2010/main" val="2369872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9115" y="882595"/>
            <a:ext cx="6969024" cy="4794636"/>
          </a:xfrm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</a:pPr>
            <a:endParaRPr lang="ru-RU" sz="2000" i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Всем спасибо за внимание,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задор и звонкий смех,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азарт соревнования, 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Обеспечивший успех.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Вот настал момент прощания,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Будет краткой наша речь: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Говорим мы: до свидания,</a:t>
            </a:r>
            <a:b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32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счастливых новых встреч!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898496"/>
            <a:ext cx="7766936" cy="4898005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 самом начале викторины я хочу зачитать вам отрывок из стихотворения:</a:t>
            </a:r>
          </a:p>
          <a:p>
            <a:pPr>
              <a:lnSpc>
                <a:spcPts val="18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люблю свой родной язык: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понятен для всех, он певуч,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он, как русский народ, многолик,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держава наша, могуч!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ru-RU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(А. Яшин).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писатели, учёные говорили о богатстве русского языка, самого богатого и певучего языка. Он создавался тысячелетиями, пополнялся новыми словами и выражениями. Истинная любовь к своей стране немыслима без любви к своему языку.</a:t>
            </a:r>
          </a:p>
          <a:p>
            <a:pPr algn="just">
              <a:lnSpc>
                <a:spcPts val="18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сегодня мы проверим, как хорошо вы знаете свой родной язык и владеете им.</a:t>
            </a:r>
          </a:p>
          <a:p>
            <a:pPr algn="just">
              <a:lnSpc>
                <a:spcPts val="1800"/>
              </a:lnSpc>
            </a:pP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Наше занятие  будет в  форме  ВИКТОРИНЫ.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4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313720"/>
            <a:ext cx="7766936" cy="2792232"/>
          </a:xfrm>
        </p:spPr>
        <p:txBody>
          <a:bodyPr>
            <a:noAutofit/>
          </a:bodyPr>
          <a:lstStyle/>
          <a:p>
            <a:pPr algn="l">
              <a:lnSpc>
                <a:spcPts val="1800"/>
              </a:lnSpc>
            </a:pPr>
            <a:r>
              <a:rPr lang="ru-RU" sz="2000" b="1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2.  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из вас может объяснить, что означает это слово?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Правильно, а точнее, это игра в ответы на вопросы, объединенные одной темой. Но в этой игре стремятся к победе. Виктория – победа.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будете соревноваться, отвечая  на вопросы по русскому языку.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слушайте условия заданий и условия их выполнения.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Вперёд! К победе!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A33238EA-4316-462A-A7BC-B7FA6DDFEB31}"/>
              </a:ext>
            </a:extLst>
          </p:cNvPr>
          <p:cNvSpPr txBox="1">
            <a:spLocks/>
          </p:cNvSpPr>
          <p:nvPr/>
        </p:nvSpPr>
        <p:spPr>
          <a:xfrm>
            <a:off x="1522970" y="3249075"/>
            <a:ext cx="7766935" cy="3533387"/>
          </a:xfrm>
          <a:prstGeom prst="rect">
            <a:avLst/>
          </a:prstGeom>
        </p:spPr>
        <p:txBody>
          <a:bodyPr vert="horz" lIns="91440" tIns="45720" rIns="91440" bIns="45720" numCol="2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Мой верный друг! Мой друг коварный!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Мой царь! Мой раб! Родной язык!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 стихи - как дым алтарный!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вызов яростный мой крик!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дал мечте безумной крылья,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Мечту ты путами обвил.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Меня спасал в часы бессилья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сокрушал избытком сил.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ru-RU" sz="1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часто в тайне звуков странных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потаенном смысле слов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обретал напев нежданных,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Овладевавших мной стихов!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часто радостью измучен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Иль тихой упоен тоской,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тщетно ждал, чтоб был созвучен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душой дрожащей отзвук твой!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Брюсов.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1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812897"/>
            <a:ext cx="7766936" cy="3538330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b="1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Добавьте одну букву, чтобы получилось слово.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     КО     СО     МИ    ЛА  ЛЮ     СО     РА     СО    ЗУ    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ru-RU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«Найти слово в слове».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данных словах найдите другие слова: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глобус, шутка, экран, хлев, коса, щель, зубр, столб, укол, удочка, постель, ласточка, горизонт, верхушки, задача, долото, дорога, картина.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Выигрывает та команда, которая найдёт больше слов.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8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846458"/>
            <a:ext cx="7766936" cy="5037508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Мудрость народа в пословицах и поговорках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Закончи пословицу: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Не сиди сложа руки…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2. В гостях хорошо,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3. Один за всех -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4. Не имей 100 рублей,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5. Без труда не вынешь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6. Скучен день до вечера, …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7. Семь раз отмерь,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8. За двумя зайцами погонишься,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9. Поспешишь -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10. Любишь кататься …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3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200646"/>
            <a:ext cx="7766936" cy="5017273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rgbClr val="1111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Вопросы - шутки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 каком слове сорок гласных? 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каком слове сто согласных?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Как превратить высокую траву, растущую по берегам водоёмов, в маленького грызуна?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Иногда его вешают, задирают, везде суют, а иногда с ним остаются. Что это?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В каком слове 100 отрицаний.</a:t>
            </a:r>
          </a:p>
          <a:p>
            <a:pPr algn="l">
              <a:lnSpc>
                <a:spcPts val="1800"/>
              </a:lnSpc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ru-RU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5.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 Практическая часть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Разобрать слово «кувшинка» по составу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Осуществить синтаксический разбор предложения: Ранней весной расцвел первый подснежник.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Фонетический разбор слова «лошадь»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2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407380"/>
            <a:ext cx="7766936" cy="4810539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2.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6.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 «Назови одним словом».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(вместо словосочетания надо назвать одно слово,  — имя существительное; например: храбрый человек — храбрец)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БОЛТЛИВЫЙ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ЛЕНИВЫЙ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МУДРЫЙ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БОГАТЫЙ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ГРУБЫЙ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СИЛЬНЫЙ ЧЕЛОВЕК;</a:t>
            </a:r>
          </a:p>
          <a:p>
            <a:pPr algn="just">
              <a:lnSpc>
                <a:spcPts val="1800"/>
              </a:lnSpc>
            </a:pP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ВЕСЕЛЫЙ ЧЕЛОВЕК.</a:t>
            </a:r>
          </a:p>
          <a:p>
            <a:pPr algn="just">
              <a:lnSpc>
                <a:spcPts val="1800"/>
              </a:lnSpc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5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415332"/>
            <a:ext cx="7766936" cy="4802587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2.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7.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 «Составь слова», найди лишнее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РАНАКАДШ, ЧАУРК, ЧОТСИКАК, ОРЕВД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ЛЕЙК, ЛИНСТИПЛА, СРАКИК, ТЕРЕВ</a:t>
            </a:r>
          </a:p>
          <a:p>
            <a:pPr algn="just">
              <a:lnSpc>
                <a:spcPts val="1800"/>
              </a:lnSpc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8.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 «Сравнение».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Голоден как … 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Труслив как…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Хитёр как….. 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 как…..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 как … </a:t>
            </a:r>
          </a:p>
          <a:p>
            <a:pPr algn="just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Болтлив как …</a:t>
            </a:r>
          </a:p>
        </p:txBody>
      </p:sp>
    </p:spTree>
    <p:extLst>
      <p:ext uri="{BB962C8B-B14F-4D97-AF65-F5344CB8AC3E}">
        <p14:creationId xmlns:p14="http://schemas.microsoft.com/office/powerpoint/2010/main" val="182095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8B7858-2DA0-4A42-8D43-ABB8EE70C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69" y="1256306"/>
            <a:ext cx="7766936" cy="4961614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Ведущий 1.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игра «Наоборот»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 хорошо поработали, отдохнём. Встаньте. Я называю действие, а вы выполняете противоположное действие.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Опустите руки вниз.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Поднимите руки вверх. 2 р.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Голову поднимите.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Голову опустите. 2 р.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Поворот туловища вправо.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Поворот туловища влево. 2 р.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Закройте глаза ( откройте) 2 р. 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Посмотрите вдаль.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Привстаньте.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10) Присядьте.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11) Опустите правую (левую) руку.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12) Опустите левую (правую) ногу.</a:t>
            </a:r>
          </a:p>
        </p:txBody>
      </p:sp>
    </p:spTree>
    <p:extLst>
      <p:ext uri="{BB962C8B-B14F-4D97-AF65-F5344CB8AC3E}">
        <p14:creationId xmlns:p14="http://schemas.microsoft.com/office/powerpoint/2010/main" val="18914002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1112</Words>
  <Application>Microsoft Office PowerPoint</Application>
  <PresentationFormat>Широкоэкранный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    Викторина «Живой язык, родное слово»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Викторина «Живой язык, родное слово» </dc:title>
  <dc:creator>Владелец</dc:creator>
  <cp:lastModifiedBy>Владелец</cp:lastModifiedBy>
  <cp:revision>47</cp:revision>
  <dcterms:created xsi:type="dcterms:W3CDTF">2021-02-14T18:59:10Z</dcterms:created>
  <dcterms:modified xsi:type="dcterms:W3CDTF">2021-02-16T16:53:28Z</dcterms:modified>
</cp:coreProperties>
</file>