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4" r:id="rId3"/>
    <p:sldId id="262" r:id="rId4"/>
    <p:sldId id="260" r:id="rId5"/>
    <p:sldId id="261" r:id="rId6"/>
    <p:sldId id="266" r:id="rId7"/>
    <p:sldId id="268" r:id="rId8"/>
    <p:sldId id="267" r:id="rId9"/>
    <p:sldId id="269" r:id="rId10"/>
    <p:sldId id="270" r:id="rId11"/>
    <p:sldId id="277" r:id="rId12"/>
    <p:sldId id="278" r:id="rId13"/>
    <p:sldId id="281" r:id="rId14"/>
    <p:sldId id="276" r:id="rId15"/>
    <p:sldId id="272" r:id="rId16"/>
    <p:sldId id="275" r:id="rId17"/>
    <p:sldId id="274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F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FBBF5-06C9-411A-8B60-B940B814B93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B0E9A-4222-4341-A093-149DCE6A85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411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994A-7CA3-42FC-B956-E58FBBB9F72C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9B88-A2CE-4D8F-B1D7-5AC208A51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994A-7CA3-42FC-B956-E58FBBB9F72C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9B88-A2CE-4D8F-B1D7-5AC208A51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994A-7CA3-42FC-B956-E58FBBB9F72C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9B88-A2CE-4D8F-B1D7-5AC208A51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994A-7CA3-42FC-B956-E58FBBB9F72C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9B88-A2CE-4D8F-B1D7-5AC208A51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994A-7CA3-42FC-B956-E58FBBB9F72C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9B88-A2CE-4D8F-B1D7-5AC208A51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994A-7CA3-42FC-B956-E58FBBB9F72C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9B88-A2CE-4D8F-B1D7-5AC208A51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994A-7CA3-42FC-B956-E58FBBB9F72C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9B88-A2CE-4D8F-B1D7-5AC208A51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994A-7CA3-42FC-B956-E58FBBB9F72C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9B88-A2CE-4D8F-B1D7-5AC208A51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994A-7CA3-42FC-B956-E58FBBB9F72C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9B88-A2CE-4D8F-B1D7-5AC208A51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994A-7CA3-42FC-B956-E58FBBB9F72C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9B88-A2CE-4D8F-B1D7-5AC208A51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994A-7CA3-42FC-B956-E58FBBB9F72C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9B88-A2CE-4D8F-B1D7-5AC208A51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C000"/>
            </a:gs>
            <a:gs pos="39999">
              <a:srgbClr val="00B0F0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7994A-7CA3-42FC-B956-E58FBBB9F72C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89B88-A2CE-4D8F-B1D7-5AC208A51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1\Desktop\&#1041;&#1080;&#1073;&#1083;&#1080;&#1103;%20&#1076;&#1083;&#1103;%20&#1076;&#1077;&#1090;&#1077;&#1081;\&#1087;&#1088;&#1077;&#1079;&#1077;&#1085;&#1090;&#1072;&#1094;&#1080;&#1103;%20&#1087;&#1088;&#1072;&#1074;&#1086;&#1089;&#1083;&#1072;&#1074;&#1085;&#1099;&#1077;%20&#1087;&#1088;&#1072;&#1079;&#1076;&#1085;&#1080;&#1082;&#1080;\20_d5S.mp3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7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1\Desktop\&#1041;&#1080;&#1073;&#1083;&#1080;&#1103;%20&#1076;&#1083;&#1103;%20&#1076;&#1077;&#1090;&#1077;&#1081;\&#1087;&#1088;&#1077;&#1079;&#1077;&#1085;&#1090;&#1072;&#1094;&#1080;&#1103;%20&#1087;&#1088;&#1072;&#1074;&#1086;&#1089;&#1083;&#1072;&#1074;&#1085;&#1099;&#1077;%20&#1087;&#1088;&#1072;&#1079;&#1076;&#1085;&#1080;&#1082;&#1080;\rozhdestvenskie_kolyadki_-_rozhdestvo_hristovo_angel_priletel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Православные праздники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32656"/>
            <a:ext cx="3008313" cy="579350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 </a:t>
            </a:r>
            <a:endParaRPr lang="ru-RU" dirty="0" smtClean="0"/>
          </a:p>
          <a:p>
            <a:r>
              <a:rPr lang="ru-RU" sz="1800" dirty="0" smtClean="0"/>
              <a:t>Назвать </a:t>
            </a:r>
            <a:r>
              <a:rPr lang="ru-RU" sz="1800" dirty="0"/>
              <a:t>этот день праздником, даже самым большим праздником – слишком мало. </a:t>
            </a:r>
            <a:r>
              <a:rPr lang="ru-RU" sz="1800" b="1" i="1" dirty="0"/>
              <a:t>Он важнее любого праздника и значимее любого события в мировой истории</a:t>
            </a:r>
            <a:r>
              <a:rPr lang="ru-RU" sz="1800" b="1" i="1" dirty="0" smtClean="0"/>
              <a:t>.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В этот день все человечество, а значит – каждый из нас, получили надежду на спасение, потому что Христос воскрес. Этот день называется Пасхой, что значит – «переход», и отмечается в Православной Церкви как самый главный день в году. </a:t>
            </a:r>
            <a:r>
              <a:rPr lang="ru-RU" sz="1800" dirty="0" smtClean="0"/>
              <a:t>    </a:t>
            </a:r>
          </a:p>
          <a:p>
            <a:r>
              <a:rPr lang="ru-RU" sz="1800" b="1" dirty="0"/>
              <a:t> </a:t>
            </a:r>
            <a:r>
              <a:rPr lang="ru-RU" sz="1800" b="1" dirty="0" smtClean="0"/>
              <a:t>В </a:t>
            </a:r>
            <a:r>
              <a:rPr lang="ru-RU" sz="1800" b="1" dirty="0"/>
              <a:t>Пасхе – вся суть христианства, весь смысл нашей веры. </a:t>
            </a:r>
          </a:p>
          <a:p>
            <a:endParaRPr lang="ru-RU" dirty="0"/>
          </a:p>
        </p:txBody>
      </p:sp>
      <p:pic>
        <p:nvPicPr>
          <p:cNvPr id="25602" name="Picture 2" descr="C:\Users\1\Desktop\ПРАВОСЛАВИЕ\Освящение куличей ...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980728"/>
            <a:ext cx="5086350" cy="4161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dirty="0" smtClean="0"/>
              <a:t>В Иерусалиме Иисус был распят на кресте</a:t>
            </a:r>
            <a:endParaRPr lang="ru-RU" sz="24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0654" y="273050"/>
            <a:ext cx="4660541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2400" dirty="0" smtClean="0"/>
              <a:t>На третий день после смерти он воскрес из мёртвых.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</p:txBody>
      </p:sp>
      <p:pic>
        <p:nvPicPr>
          <p:cNvPr id="3074" name="Picture 2" descr="C:\Users\1\Desktop\bellini09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050" y="278606"/>
            <a:ext cx="5111750" cy="5842000"/>
          </a:xfrm>
          <a:prstGeom prst="rect">
            <a:avLst/>
          </a:prstGeom>
          <a:noFill/>
        </p:spPr>
      </p:pic>
      <p:pic>
        <p:nvPicPr>
          <p:cNvPr id="6" name="20_d5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1560" y="5822032"/>
            <a:ext cx="576064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>
                <a:cs typeface="Angsana New" pitchFamily="18" charset="-34"/>
              </a:rPr>
              <a:t>«Учитель!» — воскликнула она на своем природном арамейском языке, и бросилась к Его ногам.</a:t>
            </a:r>
            <a:br>
              <a:rPr lang="ru-RU" sz="1600" dirty="0" smtClean="0">
                <a:cs typeface="Angsana New" pitchFamily="18" charset="-34"/>
              </a:rPr>
            </a:br>
            <a:r>
              <a:rPr lang="ru-RU" sz="1600" dirty="0" smtClean="0">
                <a:cs typeface="Angsana New" pitchFamily="18" charset="-34"/>
              </a:rPr>
              <a:t> </a:t>
            </a:r>
            <a:br>
              <a:rPr lang="ru-RU" sz="1600" dirty="0" smtClean="0">
                <a:cs typeface="Angsana New" pitchFamily="18" charset="-34"/>
              </a:rPr>
            </a:br>
            <a:r>
              <a:rPr lang="ru-RU" sz="1600" dirty="0" smtClean="0">
                <a:cs typeface="Angsana New" pitchFamily="18" charset="-34"/>
              </a:rPr>
              <a:t>Но Иисус сказал ей: «Не прикасайся ко Мне, ибо Я еще не </a:t>
            </a:r>
            <a:r>
              <a:rPr lang="ru-RU" sz="1600" dirty="0" err="1" smtClean="0">
                <a:cs typeface="Angsana New" pitchFamily="18" charset="-34"/>
              </a:rPr>
              <a:t>восшел</a:t>
            </a:r>
            <a:r>
              <a:rPr lang="ru-RU" sz="1600" dirty="0" smtClean="0">
                <a:cs typeface="Angsana New" pitchFamily="18" charset="-34"/>
              </a:rPr>
              <a:t> к Отцу Моему; а иди к братьям Моим </a:t>
            </a:r>
            <a:r>
              <a:rPr lang="ru-RU" sz="1600" dirty="0" smtClean="0"/>
              <a:t>и скажи им: Восхожу к Отцу Моему и Отцу вашему, и к Богу Моему и Богу вашему».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56895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Мария Магдалина принесла императору в подарок яйцо, у неё больше ничего не было. Она рассказала ему о Воскресение Господнем, император не поверил. Он сказал: «Это невозможно, как если бы это яйцо стало красным». И тут же на его глазах яйцо стало красным.</a:t>
            </a:r>
          </a:p>
          <a:p>
            <a:endParaRPr lang="ru-RU" sz="2000" dirty="0"/>
          </a:p>
        </p:txBody>
      </p:sp>
      <p:pic>
        <p:nvPicPr>
          <p:cNvPr id="2050" name="Picture 2" descr="C:\Users\1\Desktop\60232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750" y="765969"/>
            <a:ext cx="5086350" cy="4867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Какие подарки дарят в ПАСХУ?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251520" y="1628800"/>
            <a:ext cx="3384376" cy="44973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26626" name="Picture 2" descr="C:\Users\1\Desktop\ПРАВОСЛАВИЕ\khristovani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548680"/>
            <a:ext cx="1485900" cy="2124075"/>
          </a:xfrm>
          <a:prstGeom prst="rect">
            <a:avLst/>
          </a:prstGeom>
          <a:noFill/>
        </p:spPr>
      </p:pic>
      <p:pic>
        <p:nvPicPr>
          <p:cNvPr id="26627" name="Picture 3" descr="C:\Users\1\Desktop\ПРАВОСЛАВИЕ\1270316937_42639124_gavrilyachenko_sergey_aleksandrovich_pasha_2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60648"/>
            <a:ext cx="1981200" cy="2305050"/>
          </a:xfrm>
          <a:prstGeom prst="rect">
            <a:avLst/>
          </a:prstGeom>
          <a:noFill/>
        </p:spPr>
      </p:pic>
      <p:pic>
        <p:nvPicPr>
          <p:cNvPr id="26628" name="Picture 4" descr="C:\Users\1\Desktop\ПРАВОСЛАВИЕ\Освящение куличей ...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852936"/>
            <a:ext cx="5086350" cy="34004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2413338"/>
            <a:ext cx="33123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Приятно получить в день Пасхи душистый, нежный кулич, который станет настоящим украшением праздничного стола. </a:t>
            </a:r>
          </a:p>
          <a:p>
            <a:r>
              <a:rPr lang="ru-RU" sz="2000" dirty="0" smtClean="0"/>
              <a:t>Конечно, нельзя обойтись без обязательного атрибута пасхального поздравления - красного или расписного яйца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Карл Фаберже. Драгоценные пасхальные яйца-сувениры, изготовленные для российской императорской семьи.</a:t>
            </a:r>
            <a:endParaRPr lang="ru-RU" sz="2200" dirty="0"/>
          </a:p>
        </p:txBody>
      </p:sp>
      <p:pic>
        <p:nvPicPr>
          <p:cNvPr id="1026" name="Picture 2" descr="C:\Users\1\Desktop\ПРАВОСЛАВИЕ\eagle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738" y="1600200"/>
            <a:ext cx="3467524" cy="4525963"/>
          </a:xfrm>
          <a:prstGeom prst="rect">
            <a:avLst/>
          </a:prstGeom>
          <a:noFill/>
        </p:spPr>
      </p:pic>
      <p:pic>
        <p:nvPicPr>
          <p:cNvPr id="1027" name="Picture 3" descr="C:\Users\1\Desktop\ПРАВОСЛАВИЕ\«Орден Святого Георгия»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7448" y="1600200"/>
            <a:ext cx="298010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036270"/>
          </a:xfrm>
        </p:spPr>
        <p:txBody>
          <a:bodyPr/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68760"/>
            <a:ext cx="3008313" cy="489654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Пасхальные игры</a:t>
            </a:r>
            <a:endParaRPr lang="ru-RU" sz="2400" b="1" dirty="0"/>
          </a:p>
        </p:txBody>
      </p:sp>
      <p:pic>
        <p:nvPicPr>
          <p:cNvPr id="27650" name="Picture 2" descr="C:\Users\1\Desktop\ПРАВОСЛАВИЕ\paskh_gam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60648"/>
            <a:ext cx="1485900" cy="1000125"/>
          </a:xfrm>
          <a:prstGeom prst="rect">
            <a:avLst/>
          </a:prstGeom>
          <a:noFill/>
        </p:spPr>
      </p:pic>
      <p:pic>
        <p:nvPicPr>
          <p:cNvPr id="1026" name="Picture 2" descr="C:\Users\1\Desktop\С.А. Гавриличенко Пасх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052736"/>
            <a:ext cx="4762500" cy="41624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3" y="2348880"/>
            <a:ext cx="25202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1.Катание яиц.</a:t>
            </a:r>
          </a:p>
          <a:p>
            <a:r>
              <a:rPr lang="ru-RU" dirty="0" smtClean="0"/>
              <a:t>2. Любили  «чокаться» яйцами друг с другом.</a:t>
            </a:r>
          </a:p>
          <a:p>
            <a:r>
              <a:rPr lang="ru-RU" dirty="0" smtClean="0"/>
              <a:t>3. Любили искать яйца в квартире или в саду. Кто-нибудь из старших заранее прятал картонные, бумажные или пластиковые яички с сюрпризами. Чтобы получить сюрприз, надо было отыскать яйцо.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Православные праздники</a:t>
            </a:r>
            <a:endParaRPr lang="ru-RU" dirty="0"/>
          </a:p>
        </p:txBody>
      </p:sp>
      <p:pic>
        <p:nvPicPr>
          <p:cNvPr id="3" name="Picture 6" descr="i?id=336386273-29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878030"/>
            <a:ext cx="2448272" cy="3567194"/>
          </a:xfrm>
          <a:prstGeom prst="rect">
            <a:avLst/>
          </a:prstGeom>
          <a:noFill/>
        </p:spPr>
      </p:pic>
      <p:pic>
        <p:nvPicPr>
          <p:cNvPr id="4" name="Picture 18" descr="i?id=470998418-49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85" y="3661627"/>
            <a:ext cx="2368798" cy="3170695"/>
          </a:xfrm>
          <a:prstGeom prst="rect">
            <a:avLst/>
          </a:prstGeom>
          <a:noFill/>
        </p:spPr>
      </p:pic>
      <p:pic>
        <p:nvPicPr>
          <p:cNvPr id="5" name="Picture 10" descr="i?id=128029471-05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156176" y="4653136"/>
            <a:ext cx="2795359" cy="2088332"/>
          </a:xfrm>
          <a:prstGeom prst="rect">
            <a:avLst/>
          </a:prstGeom>
        </p:spPr>
      </p:pic>
      <p:pic>
        <p:nvPicPr>
          <p:cNvPr id="6" name="Picture 12" descr="i?id=292080860-36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1727" y="1268760"/>
            <a:ext cx="2304256" cy="3193576"/>
          </a:xfrm>
          <a:prstGeom prst="rect">
            <a:avLst/>
          </a:prstGeom>
          <a:noFill/>
        </p:spPr>
      </p:pic>
      <p:pic>
        <p:nvPicPr>
          <p:cNvPr id="4098" name="Picture 2" descr="C:\Users\1\Desktop\Библия для детей\ПРАВОСЛАВИЕ\Holidays_Easter_Easter_holiday_033792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052736"/>
            <a:ext cx="2520280" cy="2352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Рождество Христово в истории России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Рождество Христово называют «матерью всех праздников». Значение этой святой ночи столь велико, что даже ход новой истории и наше летосчисление ведем мы от Рождества Христова. А на Руси этот Праздник был особенно любим. </a:t>
            </a:r>
          </a:p>
          <a:p>
            <a:endParaRPr lang="ru-RU" sz="1800" dirty="0" smtClean="0"/>
          </a:p>
          <a:p>
            <a:endParaRPr lang="ru-RU" dirty="0"/>
          </a:p>
        </p:txBody>
      </p:sp>
      <p:pic>
        <p:nvPicPr>
          <p:cNvPr id="20482" name="Picture 2" descr="C:\Users\1\Desktop\ПРАВОСЛАВИЕ\Наталья Соколова. Рождество Христов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750" y="651669"/>
            <a:ext cx="5086350" cy="5095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Когда родился Иисус, в небе зажглась яркая звезда. </a:t>
            </a:r>
          </a:p>
          <a:p>
            <a:r>
              <a:rPr lang="ru-RU" sz="2000" dirty="0" smtClean="0"/>
              <a:t>Звезда остановилась над местом, где был младенец.  Волхвы вошли в хлев и увидели Марию и ее Сына. Они поднесли Иисусу дары—золото, ладан и смирну. </a:t>
            </a:r>
            <a:endParaRPr lang="ru-RU" sz="2000" dirty="0"/>
          </a:p>
        </p:txBody>
      </p:sp>
      <p:pic>
        <p:nvPicPr>
          <p:cNvPr id="18434" name="Picture 2" descr="C:\Users\1\Desktop\ПРАВОСЛАВИЕ\асилий Шебуев. Рождество Христово (Поклонение пастухов). 1847 г. Холст, масло. 233 х 139,5 см. Образ для Благовещенской церкви Конногвардейского полка в Петербурге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04664"/>
            <a:ext cx="3519777" cy="5853113"/>
          </a:xfrm>
          <a:prstGeom prst="rect">
            <a:avLst/>
          </a:prstGeom>
          <a:noFill/>
        </p:spPr>
      </p:pic>
      <p:pic>
        <p:nvPicPr>
          <p:cNvPr id="5" name="rozhdestvenskie_kolyadki_-_rozhdestvo_hristovo_angel_prilete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1156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792288" y="4725144"/>
            <a:ext cx="5486400" cy="754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47664" y="612775"/>
            <a:ext cx="5976664" cy="41148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4797152"/>
            <a:ext cx="7776864" cy="1375048"/>
          </a:xfrm>
        </p:spPr>
        <p:txBody>
          <a:bodyPr>
            <a:normAutofit/>
          </a:bodyPr>
          <a:lstStyle/>
          <a:p>
            <a:pPr algn="ctr"/>
            <a:endParaRPr lang="ru-RU" sz="1800" dirty="0" smtClean="0"/>
          </a:p>
          <a:p>
            <a:pPr algn="ctr"/>
            <a:r>
              <a:rPr lang="ru-RU" sz="1800" dirty="0" smtClean="0"/>
              <a:t> </a:t>
            </a:r>
            <a:r>
              <a:rPr lang="ru-RU" sz="2000" dirty="0" smtClean="0">
                <a:cs typeface="Andalus" pitchFamily="18" charset="-78"/>
              </a:rPr>
              <a:t>В домах украшали любимую с детства рождественскую елку.</a:t>
            </a:r>
          </a:p>
          <a:p>
            <a:endParaRPr lang="ru-RU" dirty="0"/>
          </a:p>
        </p:txBody>
      </p:sp>
      <p:pic>
        <p:nvPicPr>
          <p:cNvPr id="16386" name="Picture 2" descr="C:\Users\1\Desktop\ПРАВОСЛАВИЕ\Рождественский праздник. С-Петербург. К. Булла, 1914 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836712"/>
            <a:ext cx="5976664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792288" y="4725144"/>
            <a:ext cx="5486400" cy="754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4797152"/>
            <a:ext cx="7704856" cy="1512168"/>
          </a:xfrm>
        </p:spPr>
        <p:txBody>
          <a:bodyPr/>
          <a:lstStyle/>
          <a:p>
            <a:endParaRPr lang="ru-RU" sz="1800" dirty="0" smtClean="0"/>
          </a:p>
          <a:p>
            <a:pPr algn="ctr"/>
            <a:r>
              <a:rPr lang="ru-RU" sz="1800" dirty="0" smtClean="0"/>
              <a:t>С самого утра Великого дня Рождества славили Христа: ходили «со звездой» по домам, пели церковные гимны и народные колядки о рождении Младенца от Девы, о простых пастухах и мудрых волхвах. </a:t>
            </a:r>
          </a:p>
          <a:p>
            <a:pPr algn="ctr"/>
            <a:endParaRPr lang="ru-RU" dirty="0"/>
          </a:p>
        </p:txBody>
      </p:sp>
      <p:pic>
        <p:nvPicPr>
          <p:cNvPr id="17410" name="Picture 2" descr="C:\Users\1\Desktop\ПРАВОСЛАВИЕ\Крестьяне Горецкого уезда в Рождественские праздники. Могилевская губерния, 1903 г.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6843" b="6843"/>
          <a:stretch>
            <a:fillRect/>
          </a:stretch>
        </p:blipFill>
        <p:spPr bwMode="auto">
          <a:xfrm>
            <a:off x="1403648" y="764704"/>
            <a:ext cx="6192688" cy="4106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/>
              <a:t>Крещение Господне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800" dirty="0"/>
              <a:t>Крещение – это один из главных праздников у христиан. Он празднуется Православной Церковью 19 января. Еще одно название Крещения – Богоявление. По Евангелию в момент крещения Иисуса Христа в водах Иордана Бог был явлен в трех своих ипостасях - Отца, Сына и Святого Духа. Считается, что в этот день Бог приходит в мир, чтобы явить ему Свет Неприступный. Празднование этого дня имеет свои правила и обычаи.</a:t>
            </a:r>
          </a:p>
          <a:p>
            <a:endParaRPr lang="ru-RU" sz="1600" dirty="0"/>
          </a:p>
        </p:txBody>
      </p:sp>
      <p:pic>
        <p:nvPicPr>
          <p:cNvPr id="1027" name="Picture 3" descr="C:\Users\1\Desktop\Библия для детей\ПРАВОСЛАВИЕ\c0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1400" y="273050"/>
            <a:ext cx="4379049" cy="5853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76672"/>
            <a:ext cx="8219256" cy="5649491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endParaRPr lang="ru-RU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Дома после </a:t>
            </a:r>
            <a:r>
              <a:rPr lang="ru-RU" sz="1800" dirty="0"/>
              <a:t>праздничной службы, </a:t>
            </a:r>
            <a:r>
              <a:rPr lang="ru-RU" sz="1800" dirty="0" smtClean="0"/>
              <a:t>нужно окропить </a:t>
            </a:r>
            <a:r>
              <a:rPr lang="ru-RU" sz="1800" dirty="0"/>
              <a:t>крещенской водой все углы в </a:t>
            </a:r>
            <a:r>
              <a:rPr lang="ru-RU" sz="1800" dirty="0" smtClean="0"/>
              <a:t>жилище</a:t>
            </a:r>
            <a:r>
              <a:rPr lang="ru-RU" sz="1800" dirty="0"/>
              <a:t>. По старому поверью этот обряд принесет мир и порядок в ваш дом. Раньше в деревнях кропили водой не только дома, но и хозяйственные постройки, загоны, где жили домашние животные, а также выливали немного воды в колодцы. </a:t>
            </a:r>
            <a:endParaRPr lang="ru-RU" sz="1800" dirty="0" smtClean="0"/>
          </a:p>
          <a:p>
            <a:endParaRPr lang="ru-RU" sz="1800" dirty="0"/>
          </a:p>
          <a:p>
            <a:r>
              <a:rPr lang="ru-RU" sz="1800" dirty="0" smtClean="0"/>
              <a:t>           </a:t>
            </a:r>
            <a:r>
              <a:rPr lang="ru-RU" sz="1800" dirty="0"/>
              <a:t>Есть еще одна интересная традиция. Люди выпускают на волю голубей, это символизирует мир и окончание зимних праздников. </a:t>
            </a:r>
          </a:p>
          <a:p>
            <a:endParaRPr lang="ru-RU" dirty="0"/>
          </a:p>
        </p:txBody>
      </p:sp>
      <p:pic>
        <p:nvPicPr>
          <p:cNvPr id="5" name="Picture 12" descr="i?id=292080860-36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692696"/>
            <a:ext cx="1558925" cy="2160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08720"/>
            <a:ext cx="3008313" cy="5217443"/>
          </a:xfrm>
        </p:spPr>
        <p:txBody>
          <a:bodyPr>
            <a:normAutofit lnSpcReduction="10000"/>
          </a:bodyPr>
          <a:lstStyle/>
          <a:p>
            <a:r>
              <a:rPr lang="ru-RU" sz="1800" dirty="0"/>
              <a:t> </a:t>
            </a:r>
            <a:r>
              <a:rPr lang="ru-RU" sz="1800" b="1" dirty="0"/>
              <a:t>19 января </a:t>
            </a:r>
            <a:r>
              <a:rPr lang="ru-RU" sz="1800" dirty="0"/>
              <a:t>на Крещение </a:t>
            </a:r>
            <a:r>
              <a:rPr lang="ru-RU" sz="1800" dirty="0" smtClean="0"/>
              <a:t>люди едут </a:t>
            </a:r>
            <a:r>
              <a:rPr lang="ru-RU" sz="1800" dirty="0"/>
              <a:t>к ближайшему водоему, где сделана иордань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   </a:t>
            </a:r>
            <a:r>
              <a:rPr lang="ru-RU" sz="1800" dirty="0"/>
              <a:t>Это прорубь для водосвятия, которую вырубают в форме креста во льду реки или озера специально к этому празднику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Батюшка совершает освящение воды. Люди умывают ею лицо и купаются в </a:t>
            </a:r>
            <a:r>
              <a:rPr lang="ru-RU" sz="1800" dirty="0" smtClean="0"/>
              <a:t>проруби.</a:t>
            </a:r>
          </a:p>
          <a:p>
            <a:r>
              <a:rPr lang="ru-RU" sz="1800" dirty="0" smtClean="0"/>
              <a:t> Люди, </a:t>
            </a:r>
            <a:r>
              <a:rPr lang="ru-RU" sz="1800" dirty="0"/>
              <a:t>которые каждый год окунаются в иордани, после этой процедуры </a:t>
            </a:r>
            <a:r>
              <a:rPr lang="ru-RU" sz="1800" dirty="0" smtClean="0"/>
              <a:t> </a:t>
            </a:r>
            <a:r>
              <a:rPr lang="ru-RU" sz="1800" dirty="0"/>
              <a:t>не заболевают, а наоборот, чувствуют прилив сил. </a:t>
            </a:r>
          </a:p>
          <a:p>
            <a:endParaRPr lang="ru-RU" sz="1800" dirty="0"/>
          </a:p>
        </p:txBody>
      </p:sp>
      <p:pic>
        <p:nvPicPr>
          <p:cNvPr id="23554" name="Picture 2" descr="C:\Users\1\Desktop\ПРАВОСЛАВИЕ\Krewenskaya_vod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548680"/>
            <a:ext cx="3552825" cy="2514600"/>
          </a:xfrm>
          <a:prstGeom prst="rect">
            <a:avLst/>
          </a:prstGeom>
          <a:noFill/>
        </p:spPr>
      </p:pic>
      <p:pic>
        <p:nvPicPr>
          <p:cNvPr id="23555" name="Picture 3" descr="C:\Users\1\Desktop\проект 4 класс\Krescheni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284984"/>
            <a:ext cx="4762500" cy="2974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ПАСХА</a:t>
            </a:r>
            <a:endParaRPr lang="ru-RU" dirty="0"/>
          </a:p>
        </p:txBody>
      </p:sp>
      <p:pic>
        <p:nvPicPr>
          <p:cNvPr id="24579" name="Picture 3" descr="C:\Users\1\Desktop\проект 4 класс\42732844_4721a303ce78df6955a0872dfa496a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5612" y="1600200"/>
            <a:ext cx="339277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635</Words>
  <Application>Microsoft Office PowerPoint</Application>
  <PresentationFormat>Экран (4:3)</PresentationFormat>
  <Paragraphs>69</Paragraphs>
  <Slides>18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Православные праздники </vt:lpstr>
      <vt:lpstr>Рождество Христово в истории России</vt:lpstr>
      <vt:lpstr>Презентация PowerPoint</vt:lpstr>
      <vt:lpstr>Презентация PowerPoint</vt:lpstr>
      <vt:lpstr>Презентация PowerPoint</vt:lpstr>
      <vt:lpstr>Крещение Господне </vt:lpstr>
      <vt:lpstr>Презентация PowerPoint</vt:lpstr>
      <vt:lpstr>Презентация PowerPoint</vt:lpstr>
      <vt:lpstr>ПАСХА</vt:lpstr>
      <vt:lpstr>Презентация PowerPoint</vt:lpstr>
      <vt:lpstr>Презентация PowerPoint</vt:lpstr>
      <vt:lpstr>Презентация PowerPoint</vt:lpstr>
      <vt:lpstr>«Учитель!» — воскликнула она на своем природном арамейском языке, и бросилась к Его ногам.   Но Иисус сказал ей: «Не прикасайся ко Мне, ибо Я еще не восшел к Отцу Моему; а иди к братьям Моим и скажи им: Восхожу к Отцу Моему и Отцу вашему, и к Богу Моему и Богу вашему». </vt:lpstr>
      <vt:lpstr>Презентация PowerPoint</vt:lpstr>
      <vt:lpstr>Какие подарки дарят в ПАСХУ? </vt:lpstr>
      <vt:lpstr>Карл Фаберже. Драгоценные пасхальные яйца-сувениры, изготовленные для российской императорской семьи.</vt:lpstr>
      <vt:lpstr> </vt:lpstr>
      <vt:lpstr>Православные праздники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Православные праздники часть 1</dc:title>
  <dc:creator>Корнилова</dc:creator>
  <cp:lastModifiedBy>Пользователь Windows</cp:lastModifiedBy>
  <cp:revision>43</cp:revision>
  <dcterms:created xsi:type="dcterms:W3CDTF">2013-03-12T09:59:52Z</dcterms:created>
  <dcterms:modified xsi:type="dcterms:W3CDTF">2021-02-04T18:41:00Z</dcterms:modified>
</cp:coreProperties>
</file>