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04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5" r:id="rId24"/>
    <p:sldId id="282" r:id="rId25"/>
    <p:sldId id="306" r:id="rId26"/>
    <p:sldId id="258" r:id="rId27"/>
    <p:sldId id="259" r:id="rId28"/>
    <p:sldId id="260" r:id="rId29"/>
    <p:sldId id="261" r:id="rId30"/>
    <p:sldId id="262" r:id="rId31"/>
    <p:sldId id="280" r:id="rId32"/>
    <p:sldId id="263" r:id="rId33"/>
    <p:sldId id="264" r:id="rId34"/>
    <p:sldId id="265" r:id="rId35"/>
    <p:sldId id="266" r:id="rId36"/>
    <p:sldId id="267" r:id="rId37"/>
    <p:sldId id="268" r:id="rId38"/>
    <p:sldId id="270" r:id="rId39"/>
    <p:sldId id="271" r:id="rId40"/>
    <p:sldId id="272" r:id="rId41"/>
    <p:sldId id="273" r:id="rId42"/>
    <p:sldId id="274" r:id="rId43"/>
    <p:sldId id="275" r:id="rId44"/>
    <p:sldId id="307" r:id="rId45"/>
    <p:sldId id="283" r:id="rId46"/>
    <p:sldId id="308" r:id="rId47"/>
    <p:sldId id="309" r:id="rId48"/>
    <p:sldId id="27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60EE-88C1-4549-B030-B697DDF99D9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5890-26FB-4530-B27A-BCA31CA2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5890-26FB-4530-B27A-BCA31CA2968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AFE7-1B4A-4F7F-9464-8F9C32A602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7284-78F6-49ED-AD54-3F453AE53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772816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Викторина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«От Нового года до Крещения Христова»</a:t>
            </a:r>
            <a:endParaRPr lang="en-US" sz="7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во Франции</a:t>
            </a:r>
            <a:endParaRPr lang="ru-RU" sz="4000" dirty="0" smtClean="0"/>
          </a:p>
          <a:p>
            <a:pPr lvl="0"/>
            <a:r>
              <a:rPr lang="ru-RU" sz="4000" i="1" dirty="0" smtClean="0"/>
              <a:t>в Англии</a:t>
            </a:r>
            <a:endParaRPr lang="ru-RU" sz="4000" dirty="0" smtClean="0"/>
          </a:p>
          <a:p>
            <a:pPr lvl="0"/>
            <a:r>
              <a:rPr lang="ru-RU" sz="4000" i="1" dirty="0" smtClean="0"/>
              <a:t>в Германии</a:t>
            </a:r>
            <a:endParaRPr lang="ru-RU" sz="4000" dirty="0" smtClean="0"/>
          </a:p>
          <a:p>
            <a:pPr lvl="0"/>
            <a:r>
              <a:rPr lang="ru-RU" sz="4000" i="1" dirty="0" smtClean="0"/>
              <a:t>в России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монета-лопата монета-мотыг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984" y="3068960"/>
            <a:ext cx="4470306" cy="3249920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жирного гуся</a:t>
            </a:r>
            <a:endParaRPr lang="ru-RU" sz="4000" dirty="0" smtClean="0"/>
          </a:p>
          <a:p>
            <a:pPr lvl="0"/>
            <a:r>
              <a:rPr lang="ru-RU" sz="4000" i="1" dirty="0" smtClean="0"/>
              <a:t>сдобный пирог</a:t>
            </a:r>
            <a:endParaRPr lang="ru-RU" sz="4000" dirty="0" smtClean="0"/>
          </a:p>
          <a:p>
            <a:pPr lvl="0"/>
            <a:r>
              <a:rPr lang="ru-RU" sz="4000" i="1" dirty="0" smtClean="0"/>
              <a:t>сочную кашу</a:t>
            </a:r>
            <a:endParaRPr lang="ru-RU" sz="4000" dirty="0" smtClean="0"/>
          </a:p>
          <a:p>
            <a:pPr lvl="0"/>
            <a:r>
              <a:rPr lang="ru-RU" sz="4000" i="1" dirty="0" smtClean="0"/>
              <a:t>сладкий кисель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6136" y="2276872"/>
            <a:ext cx="2873986" cy="4163938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братьями</a:t>
            </a:r>
            <a:endParaRPr lang="ru-RU" sz="4000" dirty="0" smtClean="0"/>
          </a:p>
          <a:p>
            <a:pPr lvl="0"/>
            <a:r>
              <a:rPr lang="ru-RU" sz="4000" i="1" dirty="0" smtClean="0"/>
              <a:t>товарищами</a:t>
            </a:r>
            <a:endParaRPr lang="ru-RU" sz="4000" dirty="0" smtClean="0"/>
          </a:p>
          <a:p>
            <a:pPr lvl="0"/>
            <a:r>
              <a:rPr lang="ru-RU" sz="4000" i="1" dirty="0" smtClean="0"/>
              <a:t>отцом и сыном</a:t>
            </a:r>
            <a:endParaRPr lang="ru-RU" sz="4000" dirty="0" smtClean="0"/>
          </a:p>
          <a:p>
            <a:pPr lvl="0"/>
            <a:r>
              <a:rPr lang="ru-RU" sz="4000" i="1" dirty="0" smtClean="0"/>
              <a:t>дедом и внуком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златники и сребреники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2492896"/>
            <a:ext cx="2827647" cy="3968105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часы</a:t>
            </a:r>
            <a:endParaRPr lang="ru-RU" sz="4000" dirty="0" smtClean="0"/>
          </a:p>
          <a:p>
            <a:pPr lvl="0"/>
            <a:r>
              <a:rPr lang="ru-RU" sz="4000" i="1" dirty="0" smtClean="0"/>
              <a:t>зонтик</a:t>
            </a:r>
            <a:endParaRPr lang="ru-RU" sz="4000" dirty="0" smtClean="0"/>
          </a:p>
          <a:p>
            <a:pPr lvl="0"/>
            <a:r>
              <a:rPr lang="ru-RU" sz="4000" i="1" dirty="0" smtClean="0"/>
              <a:t>колокольчик</a:t>
            </a:r>
            <a:endParaRPr lang="ru-RU" sz="4000" dirty="0" smtClean="0"/>
          </a:p>
          <a:p>
            <a:pPr lvl="0"/>
            <a:r>
              <a:rPr lang="ru-RU" sz="4000" i="1" dirty="0" smtClean="0"/>
              <a:t>подкова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денг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1484784"/>
            <a:ext cx="1589617" cy="2304256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Картинки по запросу денга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8184" y="476672"/>
            <a:ext cx="1584176" cy="2376264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Картинки по запросу денга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19872" y="4221088"/>
            <a:ext cx="1512168" cy="2155093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Картинки по запросу денга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12160" y="3861048"/>
            <a:ext cx="1656184" cy="2427337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цветок розы</a:t>
            </a:r>
            <a:endParaRPr lang="ru-RU" sz="4000" dirty="0" smtClean="0"/>
          </a:p>
          <a:p>
            <a:pPr lvl="0"/>
            <a:r>
              <a:rPr lang="ru-RU" sz="4000" i="1" dirty="0" smtClean="0"/>
              <a:t>цветок незабудки</a:t>
            </a:r>
            <a:endParaRPr lang="ru-RU" sz="4000" dirty="0" smtClean="0"/>
          </a:p>
          <a:p>
            <a:pPr lvl="0"/>
            <a:r>
              <a:rPr lang="ru-RU" sz="4000" i="1" dirty="0" smtClean="0"/>
              <a:t>душистый горошек</a:t>
            </a:r>
            <a:endParaRPr lang="ru-RU" sz="4000" dirty="0" smtClean="0"/>
          </a:p>
          <a:p>
            <a:pPr lvl="0"/>
            <a:r>
              <a:rPr lang="ru-RU" sz="4000" i="1" dirty="0" smtClean="0"/>
              <a:t>лист клевера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полушка с голубем Ивана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548680"/>
            <a:ext cx="2592288" cy="3456384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священником</a:t>
            </a:r>
            <a:endParaRPr lang="ru-RU" sz="4000" dirty="0" smtClean="0"/>
          </a:p>
          <a:p>
            <a:pPr lvl="0"/>
            <a:r>
              <a:rPr lang="ru-RU" sz="4000" i="1" dirty="0" smtClean="0"/>
              <a:t>актером</a:t>
            </a:r>
            <a:endParaRPr lang="ru-RU" sz="4000" dirty="0" smtClean="0"/>
          </a:p>
          <a:p>
            <a:pPr lvl="0"/>
            <a:r>
              <a:rPr lang="ru-RU" sz="4000" i="1" dirty="0" smtClean="0"/>
              <a:t>садовником</a:t>
            </a:r>
            <a:endParaRPr lang="ru-RU" sz="4000" dirty="0" smtClean="0"/>
          </a:p>
          <a:p>
            <a:pPr lvl="0"/>
            <a:r>
              <a:rPr lang="ru-RU" sz="4000" i="1" dirty="0" smtClean="0"/>
              <a:t>художником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ефимки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1340768"/>
            <a:ext cx="3393576" cy="4952852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i="1" dirty="0" smtClean="0"/>
              <a:t>олененок</a:t>
            </a:r>
            <a:endParaRPr lang="ru-RU" sz="4400" dirty="0" smtClean="0"/>
          </a:p>
          <a:p>
            <a:pPr lvl="0"/>
            <a:r>
              <a:rPr lang="ru-RU" sz="4400" i="1" dirty="0" smtClean="0"/>
              <a:t>зайчонок</a:t>
            </a:r>
            <a:endParaRPr lang="ru-RU" sz="4400" dirty="0" smtClean="0"/>
          </a:p>
          <a:p>
            <a:pPr lvl="0"/>
            <a:r>
              <a:rPr lang="ru-RU" sz="4400" i="1" dirty="0" smtClean="0"/>
              <a:t>бельчонок</a:t>
            </a:r>
            <a:endParaRPr lang="ru-RU" sz="4400" dirty="0" smtClean="0"/>
          </a:p>
          <a:p>
            <a:pPr lvl="0"/>
            <a:r>
              <a:rPr lang="ru-RU" sz="4400" i="1" dirty="0" smtClean="0"/>
              <a:t>поросенок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по запросу первые бумажные деньги китая 10 ве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836713"/>
            <a:ext cx="5976663" cy="4320480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поросенок и каша</a:t>
            </a:r>
            <a:endParaRPr lang="ru-RU" sz="4000" dirty="0" smtClean="0"/>
          </a:p>
          <a:p>
            <a:pPr lvl="0"/>
            <a:r>
              <a:rPr lang="ru-RU" sz="4000" i="1" dirty="0" smtClean="0"/>
              <a:t>холодец и оливье</a:t>
            </a:r>
            <a:endParaRPr lang="ru-RU" sz="4000" dirty="0" smtClean="0"/>
          </a:p>
          <a:p>
            <a:pPr lvl="0"/>
            <a:r>
              <a:rPr lang="ru-RU" sz="4000" i="1" dirty="0" smtClean="0"/>
              <a:t>сочиво и </a:t>
            </a:r>
            <a:r>
              <a:rPr lang="ru-RU" sz="4000" i="1" dirty="0" err="1" smtClean="0"/>
              <a:t>козули</a:t>
            </a:r>
            <a:endParaRPr lang="ru-RU" sz="4000" dirty="0" smtClean="0"/>
          </a:p>
          <a:p>
            <a:pPr lvl="0"/>
            <a:r>
              <a:rPr lang="ru-RU" sz="4000" i="1" dirty="0" smtClean="0"/>
              <a:t>мандарины и конфеты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i="1" dirty="0" smtClean="0"/>
              <a:t>за здоровье</a:t>
            </a:r>
            <a:endParaRPr lang="ru-RU" sz="3600" dirty="0" smtClean="0"/>
          </a:p>
          <a:p>
            <a:pPr lvl="0"/>
            <a:r>
              <a:rPr lang="ru-RU" sz="3600" i="1" dirty="0" smtClean="0"/>
              <a:t>за хозяйку дома</a:t>
            </a:r>
            <a:endParaRPr lang="ru-RU" sz="3600" dirty="0" smtClean="0"/>
          </a:p>
          <a:p>
            <a:pPr lvl="0"/>
            <a:r>
              <a:rPr lang="ru-RU" sz="3600" i="1" dirty="0" smtClean="0"/>
              <a:t>за гостей</a:t>
            </a:r>
            <a:endParaRPr lang="ru-RU" sz="3600" dirty="0" smtClean="0"/>
          </a:p>
          <a:p>
            <a:pPr lvl="0"/>
            <a:r>
              <a:rPr lang="ru-RU" sz="3600" i="1" dirty="0" smtClean="0"/>
              <a:t>за счастье в новом году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100 миллионов триллионов пенгё"/>
          <p:cNvPicPr/>
          <p:nvPr/>
        </p:nvPicPr>
        <p:blipFill>
          <a:blip r:embed="rId2" cstate="print"/>
          <a:srcRect l="1581" t="2428" r="2372" b="2428"/>
          <a:stretch>
            <a:fillRect/>
          </a:stretch>
        </p:blipFill>
        <p:spPr bwMode="auto">
          <a:xfrm>
            <a:off x="5436096" y="4365104"/>
            <a:ext cx="3218058" cy="2076450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116632"/>
            <a:ext cx="7537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Послушайте, пожалуйста, стихотворение Михаила Юрьевича Лермонтова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скажите, о каком празднике идёт речь?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Сегодня будет…,</a:t>
            </a:r>
            <a:endParaRPr lang="ru-RU" sz="24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Весь город в ожиданьи тайны,</a:t>
            </a:r>
            <a:endParaRPr lang="ru-RU" sz="24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Он дремлет в инее хрустальном</a:t>
            </a:r>
            <a:b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ждет: свершится волшебство.</a:t>
            </a:r>
            <a:endParaRPr lang="ru-RU" sz="24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Метели завладели им,</a:t>
            </a:r>
            <a:b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Похожие на сновиденье.</a:t>
            </a:r>
            <a:b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соборах трепет свеч и пенье,</a:t>
            </a:r>
            <a:b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ладана сребристый дым.</a:t>
            </a:r>
            <a:endParaRPr lang="ru-RU" sz="24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Встречаться будут чудеса,</a:t>
            </a:r>
            <a:b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 запросто, в толпе прохожих,</a:t>
            </a:r>
            <a:b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вдруг на музыку похожи</a:t>
            </a:r>
            <a:b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Людские станут голоса.</a:t>
            </a:r>
            <a:endParaRPr lang="ru-RU" sz="24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26876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Рождество Христово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700808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Новый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2132856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Крещение</a:t>
            </a:r>
          </a:p>
        </p:txBody>
      </p:sp>
      <p:pic>
        <p:nvPicPr>
          <p:cNvPr id="9" name="Рисунок 8" descr="rh-1024x641вопрос 1 ответ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4725144"/>
            <a:ext cx="2952328" cy="2021074"/>
          </a:xfrm>
          <a:prstGeom prst="rect">
            <a:avLst/>
          </a:prstGeom>
        </p:spPr>
      </p:pic>
      <p:pic>
        <p:nvPicPr>
          <p:cNvPr id="10" name="Рисунок 9" descr="вопрос 1 ответ 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564904"/>
            <a:ext cx="2182289" cy="2132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4" grpId="0"/>
      <p:bldP spid="6" grpId="0"/>
      <p:bldP spid="7" grpId="0"/>
      <p:bldP spid="7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i="1" dirty="0" smtClean="0"/>
              <a:t>посланник Деда Мороза</a:t>
            </a:r>
            <a:endParaRPr lang="ru-RU" sz="3600" dirty="0" smtClean="0"/>
          </a:p>
          <a:p>
            <a:pPr lvl="0"/>
            <a:r>
              <a:rPr lang="ru-RU" sz="3600" i="1" dirty="0" smtClean="0"/>
              <a:t>друг Снегурочки</a:t>
            </a:r>
            <a:endParaRPr lang="ru-RU" sz="3600" dirty="0" smtClean="0"/>
          </a:p>
          <a:p>
            <a:pPr lvl="0"/>
            <a:r>
              <a:rPr lang="ru-RU" sz="3600" i="1" dirty="0" smtClean="0"/>
              <a:t>приятель-игрушка</a:t>
            </a:r>
            <a:endParaRPr lang="ru-RU" sz="3600" dirty="0" smtClean="0"/>
          </a:p>
          <a:p>
            <a:pPr lvl="0"/>
            <a:r>
              <a:rPr lang="ru-RU" sz="3600" i="1" dirty="0" smtClean="0"/>
              <a:t>помощник на следующий год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i="1" dirty="0" smtClean="0"/>
              <a:t>Санта-Клаус</a:t>
            </a:r>
            <a:endParaRPr lang="ru-RU" sz="3600" dirty="0" smtClean="0"/>
          </a:p>
          <a:p>
            <a:pPr lvl="0"/>
            <a:r>
              <a:rPr lang="ru-RU" sz="3600" i="1" dirty="0" smtClean="0"/>
              <a:t>французский Пер </a:t>
            </a:r>
            <a:r>
              <a:rPr lang="ru-RU" sz="3600" i="1" dirty="0" err="1" smtClean="0"/>
              <a:t>Ноэль</a:t>
            </a:r>
            <a:endParaRPr lang="ru-RU" sz="3600" dirty="0" smtClean="0"/>
          </a:p>
          <a:p>
            <a:pPr lvl="0"/>
            <a:r>
              <a:rPr lang="ru-RU" sz="3600" i="1" dirty="0" smtClean="0"/>
              <a:t>французский Пер </a:t>
            </a:r>
            <a:r>
              <a:rPr lang="ru-RU" sz="3600" i="1" dirty="0" err="1" smtClean="0"/>
              <a:t>Фуэтталь</a:t>
            </a:r>
            <a:r>
              <a:rPr lang="ru-RU" sz="3600" i="1" dirty="0" smtClean="0"/>
              <a:t> </a:t>
            </a:r>
            <a:endParaRPr lang="ru-RU" sz="3600" dirty="0" smtClean="0"/>
          </a:p>
          <a:p>
            <a:pPr lvl="0"/>
            <a:r>
              <a:rPr lang="ru-RU" sz="3600" i="1" dirty="0" smtClean="0"/>
              <a:t>германский </a:t>
            </a:r>
            <a:r>
              <a:rPr lang="ru-RU" sz="3600" i="1" dirty="0" err="1" smtClean="0"/>
              <a:t>Ниманд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первые советские монеты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3573016"/>
            <a:ext cx="1945382" cy="2838787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1975 года</a:t>
            </a:r>
            <a:endParaRPr lang="ru-RU" sz="4000" dirty="0" smtClean="0"/>
          </a:p>
          <a:p>
            <a:pPr lvl="0"/>
            <a:r>
              <a:rPr lang="ru-RU" sz="4000" i="1" dirty="0" smtClean="0"/>
              <a:t>1976 года</a:t>
            </a:r>
            <a:endParaRPr lang="ru-RU" sz="4000" dirty="0" smtClean="0"/>
          </a:p>
          <a:p>
            <a:pPr lvl="0"/>
            <a:r>
              <a:rPr lang="ru-RU" sz="4000" i="1" dirty="0" smtClean="0"/>
              <a:t>1977 года</a:t>
            </a:r>
            <a:endParaRPr lang="ru-RU" sz="4000" dirty="0" smtClean="0"/>
          </a:p>
          <a:p>
            <a:pPr lvl="0"/>
            <a:r>
              <a:rPr lang="ru-RU" sz="4000" i="1" dirty="0" smtClean="0"/>
              <a:t>1978 года.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505945" cy="54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900" b="1" dirty="0" smtClean="0">
                <a:solidFill>
                  <a:srgbClr val="002060"/>
                </a:solidFill>
              </a:rPr>
              <a:t>2 тур</a:t>
            </a:r>
            <a:endParaRPr lang="ru-RU" sz="23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824536" cy="661650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476672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Праздник Рождество Христово традиционно отмечается: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72816"/>
            <a:ext cx="98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Зимой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92896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Весной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212976"/>
            <a:ext cx="103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Осенью</a:t>
            </a:r>
          </a:p>
        </p:txBody>
      </p:sp>
      <p:pic>
        <p:nvPicPr>
          <p:cNvPr id="6" name="Рисунок 5" descr="2e2c44eed2658810f43a7110d3bac61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3968" y="188640"/>
            <a:ext cx="4496544" cy="6423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  <p:bldP spid="4" grpId="0"/>
      <p:bldP spid="4" grpId="1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627784" y="1052736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Рождественскими Святками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2656"/>
            <a:ext cx="489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День 6 января в нашей стране является:</a:t>
            </a:r>
            <a:endParaRPr lang="ru-RU" sz="2400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556792"/>
            <a:ext cx="379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Рождественским Сочельником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060848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Самим Рождеством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kartinki24_ru_christmas_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2564904"/>
            <a:ext cx="668234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09" grpId="1"/>
      <p:bldP spid="3" grpId="0"/>
      <p:bldP spid="4" grpId="0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75656" y="106760"/>
            <a:ext cx="5903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и весь православный мир, наша страна отмечает праздник Рождество Христово: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3568" y="1052736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25 декабря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052736"/>
            <a:ext cx="156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31 декабря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052736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 января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2897432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844824"/>
            <a:ext cx="7200800" cy="485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  <p:bldP spid="16386" grpId="1"/>
      <p:bldP spid="4" grpId="0"/>
      <p:bldP spid="4" grpId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07704" y="188640"/>
            <a:ext cx="5148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Двенадцать праздничных дней между праздниками Рождество Христово и Крещение, называются…: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15616" y="170080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Святки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52936"/>
            <a:ext cx="191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Сочельник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276872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Колядки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401230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7984" y="1340768"/>
            <a:ext cx="4440494" cy="3330370"/>
          </a:xfrm>
          <a:prstGeom prst="rect">
            <a:avLst/>
          </a:prstGeom>
        </p:spPr>
      </p:pic>
      <p:pic>
        <p:nvPicPr>
          <p:cNvPr id="7" name="Рисунок 6" descr="0018-018-Tolko-na-Kreschenie-prazdniku-nechistykh-sil-prikhodit-konet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348982"/>
            <a:ext cx="3960440" cy="336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83316" cy="612068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419872" y="90872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Иван да Марья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60648"/>
            <a:ext cx="395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звали родителей Младенца?</a:t>
            </a:r>
            <a:endParaRPr lang="ru-RU" sz="2400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340768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Мария и Иосиф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772816"/>
            <a:ext cx="224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Пётр и Феврония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jesus-na-manjedour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2204864"/>
            <a:ext cx="706758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7" grpId="1"/>
      <p:bldP spid="3" grpId="0"/>
      <p:bldP spid="4" grpId="0"/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594941"/>
            <a:ext cx="688836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Как еще называется праздник Богоявления?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День Святой Троицы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Крещение Господне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Пасха Христова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4968552" cy="37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15816" y="111696"/>
            <a:ext cx="3527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назвали Младенца?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5679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Николай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7687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Иисус Христос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68960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Соломон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1935e2d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620688"/>
            <a:ext cx="3664459" cy="60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3" grpId="0"/>
      <p:bldP spid="3" grpId="1"/>
      <p:bldP spid="4" grpId="0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31640" y="116632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Счастливую весть о рождении Сына Божьего Деве Марии принёс: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05273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Ангел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556792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Муж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060848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Врач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86799a8e0780bb96dbd570fb5c8ea80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780928"/>
            <a:ext cx="4752528" cy="3568716"/>
          </a:xfrm>
          <a:prstGeom prst="rect">
            <a:avLst/>
          </a:prstGeom>
        </p:spPr>
      </p:pic>
      <p:pic>
        <p:nvPicPr>
          <p:cNvPr id="7" name="Рисунок 6" descr="image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3" y="1124744"/>
            <a:ext cx="3754139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3" grpId="0"/>
      <p:bldP spid="4" grpId="0"/>
      <p:bldP spid="4" grpId="1"/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27784" y="106760"/>
            <a:ext cx="3635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Второй вестью рождения Сына Божьего была (о):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124744"/>
            <a:ext cx="142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Комета</a:t>
            </a:r>
            <a:r>
              <a:rPr lang="en-US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62880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Звезда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060848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Северное сияние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star-of-bethlehem-clip-art-the-night-is-coming--12113---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492896"/>
            <a:ext cx="7632848" cy="420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3" grpId="0"/>
      <p:bldP spid="3" grpId="1"/>
      <p:bldP spid="4" grpId="0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83768" y="188640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Первой кроваткой Младенца стала (и):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124744"/>
            <a:ext cx="2213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Колыбелька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70080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Ясли с сеном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204864"/>
            <a:ext cx="2465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Кровать родителей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913040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17" t="2779" r="25250" b="2722"/>
          <a:stretch>
            <a:fillRect/>
          </a:stretch>
        </p:blipFill>
        <p:spPr>
          <a:xfrm>
            <a:off x="2771800" y="2636912"/>
            <a:ext cx="3240360" cy="408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/>
      <p:bldP spid="3" grpId="1"/>
      <p:bldP spid="4" grpId="0"/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39752" y="188640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Волхвы подарили Младенцу подарки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92696"/>
            <a:ext cx="3078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Золото, ладан и миро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19675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Золото, бриллианты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700808"/>
            <a:ext cx="3658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Игрушки, одежду для малыша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0_67e18_af04ae5_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348880"/>
            <a:ext cx="8733451" cy="438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3" grpId="0"/>
      <p:bldP spid="4" grpId="0"/>
      <p:bldP spid="4" grpId="1"/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63688" y="106759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Главным деревом на празднике Рождество Христово является: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2776"/>
            <a:ext cx="1781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Пихта</a:t>
            </a:r>
            <a:r>
              <a:rPr lang="en-US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412776"/>
            <a:ext cx="1623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Омела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412776"/>
            <a:ext cx="631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Ель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artleo.com-1102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2132856"/>
            <a:ext cx="7272808" cy="4545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3" grpId="0"/>
      <p:bldP spid="3" grpId="1"/>
      <p:bldP spid="4" grpId="0"/>
      <p:bldP spid="4" grpId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03648" y="34751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память о Рождественской звезде главным украшением ёлки в наших домах является: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980728"/>
            <a:ext cx="341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Электрическая гирлянда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62880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Бенгальский огонь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276872"/>
            <a:ext cx="930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Звезда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tumblr_mu8xxwmsLX1shkwh5o1_12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980728"/>
            <a:ext cx="3298656" cy="4392488"/>
          </a:xfrm>
          <a:prstGeom prst="rect">
            <a:avLst/>
          </a:prstGeom>
        </p:spPr>
      </p:pic>
      <p:pic>
        <p:nvPicPr>
          <p:cNvPr id="7" name="Рисунок 6" descr="1417270155-6045713-www.nevseoboi.com.u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3068960"/>
            <a:ext cx="5148064" cy="321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3" grpId="0"/>
      <p:bldP spid="3" grpId="1"/>
      <p:bldP spid="4" grpId="0"/>
      <p:bldP spid="4" grpId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7664" y="188640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рождественскую ночь до самого утра принято колядовать. Что делали дети и молодёжь?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1247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Пели рождественские песни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Читали стихи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276872"/>
            <a:ext cx="248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Загадывали загадки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1432658269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3501008"/>
            <a:ext cx="4426279" cy="2952328"/>
          </a:xfrm>
          <a:prstGeom prst="rect">
            <a:avLst/>
          </a:prstGeom>
        </p:spPr>
      </p:pic>
      <p:pic>
        <p:nvPicPr>
          <p:cNvPr id="7" name="Рисунок 6" descr="608637808ff4f97244139f8d966ccac1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2780928"/>
            <a:ext cx="2952328" cy="2669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" grpId="0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900" b="1" dirty="0" smtClean="0">
                <a:solidFill>
                  <a:srgbClr val="002060"/>
                </a:solidFill>
              </a:rPr>
              <a:t>1 тур</a:t>
            </a:r>
            <a:endParaRPr lang="ru-RU" sz="23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340768"/>
            <a:ext cx="3059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Спектакль о рождении Иисуса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299431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1052736"/>
            <a:ext cx="3107837" cy="2330878"/>
          </a:xfrm>
          <a:prstGeom prst="rect">
            <a:avLst/>
          </a:prstGeom>
        </p:spPr>
      </p:pic>
      <p:pic>
        <p:nvPicPr>
          <p:cNvPr id="4" name="Рисунок 3" descr="113575-christmas-jesus-desktop-wallpaper-192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861048"/>
            <a:ext cx="4035003" cy="25218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рождественскую ночь традиционно показывали вертеп. Что это такое?</a:t>
            </a:r>
            <a:endParaRPr lang="ru-RU" sz="2400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492896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Нехорошее слово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356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Металлический прут для жарения мяса над огнём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  <p:bldP spid="6" grpId="0"/>
      <p:bldP spid="6" grpId="1"/>
      <p:bldP spid="7" grpId="0"/>
      <p:bldP spid="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188640"/>
            <a:ext cx="4968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блюд традиционно должно быть на рождественском столе?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052736"/>
            <a:ext cx="34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05273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052736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12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12bbe1c94e5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7" y="1556792"/>
            <a:ext cx="8496267" cy="509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  <p:bldP spid="3" grpId="1"/>
      <p:bldP spid="4" grpId="0"/>
      <p:bldP spid="4" grpId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124744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Жареная индейка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нашей стране главным блюдом на рождественском столе является:</a:t>
            </a:r>
            <a:endParaRPr lang="ru-RU" sz="2400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700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Жареный гусь с яблоками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348880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Запеченный свиной окорок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Safe_Christmas_Cook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70498"/>
            <a:ext cx="5040560" cy="381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49" grpId="1"/>
      <p:bldP spid="3" grpId="0"/>
      <p:bldP spid="4" grpId="0"/>
      <p:bldP spid="5" grpId="0"/>
      <p:bldP spid="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632"/>
            <a:ext cx="8856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одном из рождественских гаданий незамужняя девушка, выбегая за ворота, должна была спросить у прохожего мужского пола… Что она должна была спросить?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5567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пройти до автобусной остановки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276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Имя прохожего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068960"/>
            <a:ext cx="2507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Который сейчас час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20121013150030_003_en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6136" y="2060848"/>
            <a:ext cx="2952328" cy="4689660"/>
          </a:xfrm>
          <a:prstGeom prst="rect">
            <a:avLst/>
          </a:prstGeom>
        </p:spPr>
      </p:pic>
      <p:pic>
        <p:nvPicPr>
          <p:cNvPr id="7" name="Рисунок 6" descr="d7c0caf276fdc32dc930668b227daccc_h-1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3645024"/>
            <a:ext cx="4572000" cy="304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3" grpId="1"/>
      <p:bldP spid="4" grpId="0"/>
      <p:bldP spid="5" grpId="0"/>
      <p:bldP spid="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068474" cy="604867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900" b="1" dirty="0" smtClean="0">
                <a:solidFill>
                  <a:srgbClr val="002060"/>
                </a:solidFill>
              </a:rPr>
              <a:t>3 тур</a:t>
            </a:r>
            <a:endParaRPr lang="ru-RU" sz="23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3"/>
            <a:ext cx="8964488" cy="59763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416824" cy="67376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9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чистоты и красоты</a:t>
            </a:r>
            <a:endParaRPr lang="ru-RU" sz="4000" dirty="0" smtClean="0"/>
          </a:p>
          <a:p>
            <a:pPr lvl="0"/>
            <a:r>
              <a:rPr lang="ru-RU" sz="4000" i="1" dirty="0" smtClean="0"/>
              <a:t>возрождения и бессмертия</a:t>
            </a:r>
            <a:endParaRPr lang="ru-RU" sz="4000" dirty="0" smtClean="0"/>
          </a:p>
          <a:p>
            <a:pPr lvl="0"/>
            <a:r>
              <a:rPr lang="ru-RU" sz="4000" i="1" dirty="0" smtClean="0"/>
              <a:t>достатка и благополучия</a:t>
            </a:r>
            <a:endParaRPr lang="ru-RU" sz="4000" dirty="0" smtClean="0"/>
          </a:p>
          <a:p>
            <a:pPr lvl="0"/>
            <a:r>
              <a:rPr lang="ru-RU" sz="4000" i="1" dirty="0" smtClean="0"/>
              <a:t>любви и заботы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i="1" dirty="0" smtClean="0"/>
              <a:t>освещение жизненного пути человека</a:t>
            </a:r>
            <a:endParaRPr lang="ru-RU" sz="3600" dirty="0" smtClean="0"/>
          </a:p>
          <a:p>
            <a:pPr lvl="0"/>
            <a:r>
              <a:rPr lang="ru-RU" sz="3600" i="1" dirty="0" smtClean="0"/>
              <a:t>поклонение Иисусу</a:t>
            </a:r>
            <a:endParaRPr lang="ru-RU" sz="3600" dirty="0" smtClean="0"/>
          </a:p>
          <a:p>
            <a:pPr lvl="0"/>
            <a:r>
              <a:rPr lang="ru-RU" sz="3600" i="1" dirty="0" smtClean="0"/>
              <a:t>возрождение </a:t>
            </a:r>
            <a:endParaRPr lang="ru-RU" sz="3600" dirty="0" smtClean="0"/>
          </a:p>
          <a:p>
            <a:pPr lvl="0"/>
            <a:r>
              <a:rPr lang="ru-RU" sz="3600" i="1" dirty="0" smtClean="0"/>
              <a:t>радость и праздничность </a:t>
            </a:r>
          </a:p>
          <a:p>
            <a:pPr lvl="0"/>
            <a:r>
              <a:rPr lang="ru-RU" sz="3600" i="1" dirty="0" smtClean="0"/>
              <a:t>жизни</a:t>
            </a:r>
            <a:endParaRPr lang="ru-RU" sz="3600" dirty="0" smtClean="0"/>
          </a:p>
          <a:p>
            <a:endParaRPr lang="ru-RU" sz="3600" dirty="0"/>
          </a:p>
        </p:txBody>
      </p:sp>
      <p:pic>
        <p:nvPicPr>
          <p:cNvPr id="4" name="Рисунок 3" descr="C:\Users\Lenovo\Google Диск\Надя документы\работа\сайт\Что Вы знаете об истории денег\2 монеты.jpg"/>
          <p:cNvPicPr/>
          <p:nvPr/>
        </p:nvPicPr>
        <p:blipFill>
          <a:blip r:embed="rId2" cstate="print"/>
          <a:srcRect l="4980" t="4478" r="4980" b="5302"/>
          <a:stretch>
            <a:fillRect/>
          </a:stretch>
        </p:blipFill>
        <p:spPr bwMode="auto">
          <a:xfrm>
            <a:off x="6372200" y="3284984"/>
            <a:ext cx="2188388" cy="2952328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ангелочками</a:t>
            </a:r>
            <a:endParaRPr lang="ru-RU" sz="4000" dirty="0" smtClean="0"/>
          </a:p>
          <a:p>
            <a:pPr lvl="0"/>
            <a:r>
              <a:rPr lang="ru-RU" sz="4000" i="1" dirty="0" smtClean="0"/>
              <a:t>яблоками</a:t>
            </a:r>
            <a:endParaRPr lang="ru-RU" sz="4000" dirty="0" smtClean="0"/>
          </a:p>
          <a:p>
            <a:pPr lvl="0"/>
            <a:r>
              <a:rPr lang="ru-RU" sz="4000" i="1" dirty="0" smtClean="0"/>
              <a:t>гирляндами</a:t>
            </a:r>
            <a:endParaRPr lang="ru-RU" sz="4000" dirty="0" smtClean="0"/>
          </a:p>
          <a:p>
            <a:pPr lvl="0"/>
            <a:r>
              <a:rPr lang="ru-RU" sz="4000" i="1" dirty="0" smtClean="0"/>
              <a:t>игрушками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i="1" dirty="0" smtClean="0"/>
              <a:t>в 17веке</a:t>
            </a:r>
            <a:endParaRPr lang="ru-RU" sz="4000" dirty="0" smtClean="0"/>
          </a:p>
          <a:p>
            <a:pPr lvl="0"/>
            <a:r>
              <a:rPr lang="ru-RU" sz="4000" i="1" dirty="0" smtClean="0"/>
              <a:t>в 18 веке</a:t>
            </a:r>
            <a:endParaRPr lang="ru-RU" sz="4000" dirty="0" smtClean="0"/>
          </a:p>
          <a:p>
            <a:pPr lvl="0"/>
            <a:r>
              <a:rPr lang="ru-RU" sz="4000" i="1" dirty="0" smtClean="0"/>
              <a:t>в 19 веке</a:t>
            </a:r>
            <a:endParaRPr lang="ru-RU" sz="4000" dirty="0" smtClean="0"/>
          </a:p>
          <a:p>
            <a:pPr lvl="0"/>
            <a:r>
              <a:rPr lang="ru-RU" sz="4000" i="1" dirty="0" smtClean="0"/>
              <a:t>в 20 веке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http://italy4.me/wp-content/uploads/2016/12/bogina-yunona-v-drevnem-Rime.jpg"/>
          <p:cNvPicPr/>
          <p:nvPr/>
        </p:nvPicPr>
        <p:blipFill>
          <a:blip r:embed="rId2" cstate="print"/>
          <a:srcRect b="10995"/>
          <a:stretch>
            <a:fillRect/>
          </a:stretch>
        </p:blipFill>
        <p:spPr bwMode="auto">
          <a:xfrm>
            <a:off x="5220072" y="1700808"/>
            <a:ext cx="3079229" cy="4032448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неурожаю яблок</a:t>
            </a:r>
            <a:endParaRPr lang="ru-RU" dirty="0" smtClean="0"/>
          </a:p>
          <a:p>
            <a:pPr lvl="0"/>
            <a:r>
              <a:rPr lang="ru-RU" i="1" dirty="0" smtClean="0"/>
              <a:t>недолговечности горящих свечей</a:t>
            </a:r>
            <a:endParaRPr lang="ru-RU" dirty="0" smtClean="0"/>
          </a:p>
          <a:p>
            <a:pPr lvl="0"/>
            <a:r>
              <a:rPr lang="ru-RU" i="1" dirty="0" smtClean="0"/>
              <a:t>началу стеклодувного производства в России</a:t>
            </a:r>
            <a:endParaRPr lang="ru-RU" dirty="0" smtClean="0"/>
          </a:p>
          <a:p>
            <a:pPr lvl="0"/>
            <a:r>
              <a:rPr lang="ru-RU" i="1" dirty="0" smtClean="0"/>
              <a:t>фантазии народных умельцев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494</Words>
  <Application>Microsoft Office PowerPoint</Application>
  <PresentationFormat>Экран (4:3)</PresentationFormat>
  <Paragraphs>158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Kalgina</dc:creator>
  <cp:lastModifiedBy>admin</cp:lastModifiedBy>
  <cp:revision>64</cp:revision>
  <dcterms:created xsi:type="dcterms:W3CDTF">2016-03-07T15:06:55Z</dcterms:created>
  <dcterms:modified xsi:type="dcterms:W3CDTF">2021-02-12T13:06:46Z</dcterms:modified>
</cp:coreProperties>
</file>