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936103"/>
          </a:xfrm>
        </p:spPr>
        <p:txBody>
          <a:bodyPr/>
          <a:lstStyle/>
          <a:p>
            <a:r>
              <a:rPr lang="ru-RU" b="1" dirty="0" smtClean="0"/>
              <a:t>Все профессии важны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35059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640.1273507883_10-professi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628800"/>
            <a:ext cx="5214974" cy="49336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Учитель\Desktop\20210316_115323.jpg"/>
          <p:cNvPicPr>
            <a:picLocks noChangeAspect="1" noChangeArrowheads="1"/>
          </p:cNvPicPr>
          <p:nvPr/>
        </p:nvPicPr>
        <p:blipFill>
          <a:blip r:embed="rId2" cstate="print"/>
          <a:srcRect t="23494" b="8735"/>
          <a:stretch>
            <a:fillRect/>
          </a:stretch>
        </p:blipFill>
        <p:spPr bwMode="auto">
          <a:xfrm>
            <a:off x="971600" y="260648"/>
            <a:ext cx="718351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Учитель\Desktop\20210316_12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6517" b="4436"/>
          <a:stretch>
            <a:fillRect/>
          </a:stretch>
        </p:blipFill>
        <p:spPr bwMode="auto">
          <a:xfrm>
            <a:off x="1835696" y="476672"/>
            <a:ext cx="5602382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Учитель\Desktop\20210316_1158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468"/>
          <a:stretch>
            <a:fillRect/>
          </a:stretch>
        </p:blipFill>
        <p:spPr bwMode="auto">
          <a:xfrm>
            <a:off x="1619672" y="188639"/>
            <a:ext cx="5184576" cy="6396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Все профессии важны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профессии важны</dc:title>
  <dc:creator>Учитель</dc:creator>
  <cp:lastModifiedBy>Учитель</cp:lastModifiedBy>
  <cp:revision>1</cp:revision>
  <dcterms:created xsi:type="dcterms:W3CDTF">2021-03-26T06:37:50Z</dcterms:created>
  <dcterms:modified xsi:type="dcterms:W3CDTF">2021-03-26T06:45:23Z</dcterms:modified>
</cp:coreProperties>
</file>