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0" r:id="rId2"/>
    <p:sldId id="261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96953A4-6A7B-4397-ADE4-97BB63A0800C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FF804A-574D-4C94-83EA-C4978E1AF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58200" cy="1470025"/>
          </a:xfrm>
        </p:spPr>
        <p:txBody>
          <a:bodyPr/>
          <a:lstStyle/>
          <a:p>
            <a:r>
              <a:rPr lang="ru-RU" dirty="0" smtClean="0"/>
              <a:t>Кандидат на пост губернатора </a:t>
            </a:r>
            <a:r>
              <a:rPr lang="ru-RU" dirty="0" smtClean="0"/>
              <a:t>Липецка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588" y="3857604"/>
            <a:ext cx="5286412" cy="3000396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Чаукин</a:t>
            </a:r>
            <a:r>
              <a:rPr lang="ru-RU" sz="5400" dirty="0" smtClean="0"/>
              <a:t>  Владимир Александрович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og_og_1510669869228225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478631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86" y="3929066"/>
            <a:ext cx="476121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215074" y="85723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IK_9329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981" y="3500438"/>
            <a:ext cx="506801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21219b061cff162e122f5c85ef3828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45720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57884" y="642918"/>
            <a:ext cx="2042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1295237740_town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4714876" cy="314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185_b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643314"/>
            <a:ext cx="442912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572264" y="714356"/>
            <a:ext cx="1492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DJI_0259_32-1826x108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322" y="2249488"/>
            <a:ext cx="7311355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14612" y="285728"/>
            <a:ext cx="35004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</TotalTime>
  <Words>13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Кандидат на пост губернатора Липецка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Астанина</dc:creator>
  <cp:lastModifiedBy>Астанина</cp:lastModifiedBy>
  <cp:revision>9</cp:revision>
  <dcterms:created xsi:type="dcterms:W3CDTF">2021-04-15T16:45:35Z</dcterms:created>
  <dcterms:modified xsi:type="dcterms:W3CDTF">2021-04-15T18:07:50Z</dcterms:modified>
</cp:coreProperties>
</file>