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8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9BA25-5C7A-4603-BB45-5B95050A388D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C11DD39-0548-4C29-B56E-120D49A2B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745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9BA25-5C7A-4603-BB45-5B95050A388D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C11DD39-0548-4C29-B56E-120D49A2B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153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9BA25-5C7A-4603-BB45-5B95050A388D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C11DD39-0548-4C29-B56E-120D49A2B01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75299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9BA25-5C7A-4603-BB45-5B95050A388D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C11DD39-0548-4C29-B56E-120D49A2B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5527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9BA25-5C7A-4603-BB45-5B95050A388D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C11DD39-0548-4C29-B56E-120D49A2B01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14517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9BA25-5C7A-4603-BB45-5B95050A388D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C11DD39-0548-4C29-B56E-120D49A2B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2056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9BA25-5C7A-4603-BB45-5B95050A388D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1DD39-0548-4C29-B56E-120D49A2B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8937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9BA25-5C7A-4603-BB45-5B95050A388D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1DD39-0548-4C29-B56E-120D49A2B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355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9BA25-5C7A-4603-BB45-5B95050A388D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1DD39-0548-4C29-B56E-120D49A2B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788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9BA25-5C7A-4603-BB45-5B95050A388D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C11DD39-0548-4C29-B56E-120D49A2B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99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9BA25-5C7A-4603-BB45-5B95050A388D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C11DD39-0548-4C29-B56E-120D49A2B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927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9BA25-5C7A-4603-BB45-5B95050A388D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C11DD39-0548-4C29-B56E-120D49A2B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873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9BA25-5C7A-4603-BB45-5B95050A388D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1DD39-0548-4C29-B56E-120D49A2B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287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9BA25-5C7A-4603-BB45-5B95050A388D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1DD39-0548-4C29-B56E-120D49A2B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649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9BA25-5C7A-4603-BB45-5B95050A388D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1DD39-0548-4C29-B56E-120D49A2B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208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9BA25-5C7A-4603-BB45-5B95050A388D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C11DD39-0548-4C29-B56E-120D49A2B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383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9BA25-5C7A-4603-BB45-5B95050A388D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C11DD39-0548-4C29-B56E-120D49A2B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324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937981"/>
            <a:ext cx="9144000" cy="123078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Попова Полина Романовна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284426"/>
            <a:ext cx="9144000" cy="751598"/>
          </a:xfrm>
        </p:spPr>
        <p:txBody>
          <a:bodyPr>
            <a:normAutofit lnSpcReduction="10000"/>
          </a:bodyPr>
          <a:lstStyle/>
          <a:p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Кандидат в мэры Липецка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7690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4678" y="2480528"/>
            <a:ext cx="10515600" cy="1325563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Проблемы Липецкой области и их решения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4573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1. Проблема разбитых дорог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4038600" cy="4139746"/>
          </a:xfrm>
        </p:spPr>
        <p:txBody>
          <a:bodyPr>
            <a:normAutofit/>
          </a:bodyPr>
          <a:lstStyle/>
          <a:p>
            <a:r>
              <a:rPr lang="ru-RU" dirty="0" smtClean="0"/>
              <a:t>В липецкой области, как и во многих других регионах, проблема разбитых дорог стоит на одном из первых мест. Власти уверяют, что на начало 2021 года было отремонтировано 15 </a:t>
            </a:r>
            <a:r>
              <a:rPr lang="ru-RU" dirty="0" smtClean="0"/>
              <a:t>дорожных участков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Picture 2" descr="https://sun9-76.userapi.com/impg/cj4OtbZdOkHdXPMZ0LReyUH3ozTAXmwQBri6tg/xjoKsPQUKfQ.jpg?size=1000x668&amp;quality=96&amp;sign=654b85e7c595f86a746ec7fe011570ee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859" y="1910556"/>
            <a:ext cx="6288770" cy="440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426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Мое решение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9014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Я выделю больше средств на ремонт дорог.</a:t>
            </a:r>
          </a:p>
          <a:p>
            <a:r>
              <a:rPr lang="ru-RU" dirty="0" smtClean="0"/>
              <a:t> </a:t>
            </a:r>
            <a:r>
              <a:rPr lang="ru-RU" dirty="0"/>
              <a:t>Б</a:t>
            </a:r>
            <a:r>
              <a:rPr lang="ru-RU" dirty="0" smtClean="0"/>
              <a:t>уду чаще назначать проверки в компании, занимающиеся ремонтом дорог, дабы видеть, куда идут выделенные мною деньги. </a:t>
            </a:r>
            <a:endParaRPr lang="ru-RU" dirty="0"/>
          </a:p>
        </p:txBody>
      </p:sp>
      <p:pic>
        <p:nvPicPr>
          <p:cNvPr id="2050" name="Picture 2" descr="https://sun9-32.userapi.com/impg/GTgCsiEWwpm4k4uyzrirWZ6q8j0DciUpjr2n_w/I6Ynl568EvU.jpg?size=604x436&amp;quality=96&amp;sign=bd1fbc040a18004b9129395d9e675c9e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94743"/>
            <a:ext cx="4546600" cy="310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27.userapi.com/impg/Bzoy9rs_myVTd2J6Fjr3wPNqxHgu9xDpgmXZHg/t7pTWZZW0HQ.jpg?size=800x450&amp;quality=96&amp;sign=89c372803a84baea0cb7907d04f9ffee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832" y="3294743"/>
            <a:ext cx="5475968" cy="308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564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2. Проблема недостатка высших учебных заведений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 территории Липецкой области насчитывается только 8 вузов, часть из них филиалы.</a:t>
            </a:r>
          </a:p>
          <a:p>
            <a:r>
              <a:rPr lang="ru-RU" dirty="0" smtClean="0"/>
              <a:t>Так же в Липецке есть медицинский колледж, но нет института, хотя профессия медика, в связи с сложившейся эпидемиологической ситуацией, очень </a:t>
            </a:r>
            <a:r>
              <a:rPr lang="ru-RU" dirty="0" err="1" smtClean="0"/>
              <a:t>востребованна</a:t>
            </a:r>
            <a:r>
              <a:rPr lang="ru-RU" dirty="0" smtClean="0"/>
              <a:t>.  </a:t>
            </a:r>
            <a:endParaRPr lang="ru-RU" dirty="0"/>
          </a:p>
        </p:txBody>
      </p:sp>
      <p:pic>
        <p:nvPicPr>
          <p:cNvPr id="3074" name="Picture 2" descr="https://sun9-36.userapi.com/impg/_HU3gt2UzSh2eqZ_7wI2Ayg50h338GJyLvt6-Q/EgUpN29spHg.jpg?size=328x182&amp;quality=96&amp;sign=d51267283fb6ca405034e977ff0fe657&amp;type=album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357" y="1905000"/>
            <a:ext cx="4715330" cy="385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113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Мое решение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3748314" cy="4351338"/>
          </a:xfrm>
        </p:spPr>
        <p:txBody>
          <a:bodyPr>
            <a:normAutofit/>
          </a:bodyPr>
          <a:lstStyle/>
          <a:p>
            <a:r>
              <a:rPr lang="ru-RU" dirty="0" smtClean="0"/>
              <a:t>Открыть больше вузов на территории Липецкой области.</a:t>
            </a:r>
          </a:p>
          <a:p>
            <a:r>
              <a:rPr lang="ru-RU" dirty="0" smtClean="0"/>
              <a:t>Сделать бесплатные курсы для поступающих в вузы, а так же сдающих ЕГЭ и ОГЭ.</a:t>
            </a:r>
          </a:p>
          <a:p>
            <a:r>
              <a:rPr lang="ru-RU" dirty="0" smtClean="0"/>
              <a:t>Повысить квалификацию преподавателей , которые будут обучать детей в вузах и на курсах.</a:t>
            </a:r>
            <a:endParaRPr lang="ru-RU" dirty="0"/>
          </a:p>
        </p:txBody>
      </p:sp>
      <p:pic>
        <p:nvPicPr>
          <p:cNvPr id="4098" name="Picture 2" descr="https://sun9-67.userapi.com/impg/zqh9CM9rWy8krIzlYLySnHAcDwyb47rK4IWv0w/RpWFvgwKAbk.jpg?size=512x319&amp;quality=96&amp;sign=7707f62a3968c395551071c8bdebe2a4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489" y="624110"/>
            <a:ext cx="4876800" cy="303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un9-20.userapi.com/impg/0j6Q13QpDdZBO1BxTPj0RgKc8K0mM8nsHpiqRA/oI0VlMaEO-w.jpg?size=328x182&amp;quality=96&amp;sign=fd0ce00b6749de4571e554bbc48f4256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915" y="4077245"/>
            <a:ext cx="4411889" cy="244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753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3. Проблема внутреннего обустройства школ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3574143" cy="4351338"/>
          </a:xfrm>
        </p:spPr>
        <p:txBody>
          <a:bodyPr/>
          <a:lstStyle/>
          <a:p>
            <a:r>
              <a:rPr lang="ru-RU" dirty="0" smtClean="0"/>
              <a:t>Многие школы на территории Липецкой области до сих пор выглядят как и 30 лет назад, в них не производился капитальный ремонт.</a:t>
            </a:r>
            <a:endParaRPr lang="ru-RU" dirty="0"/>
          </a:p>
        </p:txBody>
      </p:sp>
      <p:pic>
        <p:nvPicPr>
          <p:cNvPr id="5122" name="Picture 2" descr="https://sun9-14.userapi.com/impg/APGoySi-xVGC0CqRQIw2MCMBizsDgCtwZw1gjg/IHy03u6FN28.jpg?size=1280x959&amp;quality=96&amp;sign=bc8958296dd9d85743925db656d9850e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829" y="1904999"/>
            <a:ext cx="6904884" cy="4669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803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Мое решение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3109686" cy="4351338"/>
          </a:xfrm>
        </p:spPr>
        <p:txBody>
          <a:bodyPr/>
          <a:lstStyle/>
          <a:p>
            <a:r>
              <a:rPr lang="ru-RU" dirty="0" smtClean="0"/>
              <a:t>Выделить деньги из бюджета на усовершенствование школ.</a:t>
            </a:r>
          </a:p>
          <a:p>
            <a:r>
              <a:rPr lang="ru-RU" dirty="0" smtClean="0"/>
              <a:t>Купить современное оборудование.</a:t>
            </a:r>
            <a:endParaRPr lang="ru-RU" dirty="0"/>
          </a:p>
        </p:txBody>
      </p:sp>
      <p:pic>
        <p:nvPicPr>
          <p:cNvPr id="6148" name="Picture 4" descr="https://sun9-13.userapi.com/impg/CrXzj4fuVRenHy8L5cHpMnD5Izy0DFJ4ddAErg/ppj5qs8djjI.jpg?size=1280x704&amp;quality=96&amp;sign=62e125ca1ef5c4b1bf36c69a837ff42f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967" y="195047"/>
            <a:ext cx="5398302" cy="296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sun9-18.userapi.com/impg/OzXvhpNaNe9qhWCRsZYF4QtaGvls4OTHGguqpA/kbbXpih762U.jpg?size=275x183&amp;quality=96&amp;sign=89b24c9d585575f392954facf3b0fb77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887" y="3435488"/>
            <a:ext cx="4775200" cy="317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650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3952" y="696681"/>
            <a:ext cx="8911687" cy="1280890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8322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69</TotalTime>
  <Words>217</Words>
  <Application>Microsoft Office PowerPoint</Application>
  <PresentationFormat>Широкоэкранный</PresentationFormat>
  <Paragraphs>21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Легкий дым</vt:lpstr>
      <vt:lpstr>Попова Полина Романовна</vt:lpstr>
      <vt:lpstr>Проблемы Липецкой области и их решения</vt:lpstr>
      <vt:lpstr>1. Проблема разбитых дорог</vt:lpstr>
      <vt:lpstr>Мое решение</vt:lpstr>
      <vt:lpstr>2. Проблема недостатка высших учебных заведений</vt:lpstr>
      <vt:lpstr>Мое решение</vt:lpstr>
      <vt:lpstr>3. Проблема внутреннего обустройства школ</vt:lpstr>
      <vt:lpstr>Мое решение</vt:lpstr>
      <vt:lpstr>Спасибо за внимание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Попова Полина Романовна</dc:title>
  <dc:creator>Admin</dc:creator>
  <cp:lastModifiedBy>Admin</cp:lastModifiedBy>
  <cp:revision>10</cp:revision>
  <dcterms:created xsi:type="dcterms:W3CDTF">2021-04-17T16:35:36Z</dcterms:created>
  <dcterms:modified xsi:type="dcterms:W3CDTF">2021-04-17T18:03:00Z</dcterms:modified>
</cp:coreProperties>
</file>