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9"/>
  </p:notesMasterIdLst>
  <p:sldIdLst>
    <p:sldId id="256" r:id="rId2"/>
    <p:sldId id="258" r:id="rId3"/>
    <p:sldId id="261" r:id="rId4"/>
    <p:sldId id="278" r:id="rId5"/>
    <p:sldId id="293" r:id="rId6"/>
    <p:sldId id="287" r:id="rId7"/>
    <p:sldId id="269" r:id="rId8"/>
    <p:sldId id="289" r:id="rId9"/>
    <p:sldId id="275" r:id="rId10"/>
    <p:sldId id="260" r:id="rId11"/>
    <p:sldId id="267" r:id="rId12"/>
    <p:sldId id="266" r:id="rId13"/>
    <p:sldId id="277" r:id="rId14"/>
    <p:sldId id="290" r:id="rId15"/>
    <p:sldId id="259" r:id="rId16"/>
    <p:sldId id="271" r:id="rId17"/>
    <p:sldId id="294" r:id="rId18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66FF"/>
    <a:srgbClr val="000000"/>
    <a:srgbClr val="3366FF"/>
    <a:srgbClr val="FFFF00"/>
    <a:srgbClr val="00FF99"/>
    <a:srgbClr val="FF00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8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17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F658170-4D74-4EC0-ACEC-279F674E2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073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599774-CCB4-46EE-9314-124B677FBE80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3937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DA011-B873-402D-A811-CF762E6EA8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839E-7EA1-4262-BB8B-568585A8C8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CBD89-FADA-4D4F-B2B1-BBC7760FB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25B4F6-AE60-4E5F-B2C2-68EED826C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85800" y="3733800"/>
            <a:ext cx="76962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1105E-350A-4692-810A-AFE70E202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5C1E7-8A37-41FC-B3F0-A9120027CC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AA4C4D-E1BB-487C-9453-BAEF28129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2CC77-755F-46C5-AFDC-75B3FC91E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2626E-D866-4D01-96EC-D499766F51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A58A6-FD6A-4962-A420-ACB54E7F6F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98613-A351-4E21-9F16-91479C9E0D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2CEE9-B0AC-48FB-8A42-194BE65A7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15713-6575-40FD-80FD-DA39D8ADF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F1471-69EA-4BFF-8D31-C12D6941EA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AE0A-7F5C-45C3-99D1-DD3E85B78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DF928-88E2-4013-BD60-68FA0077F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9A2321-9A69-420C-9E1A-E3848B790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9704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705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9707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8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09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0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1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2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3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4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15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9718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19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20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29721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722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723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9725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26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27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28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29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30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31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32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9734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735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9738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9740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41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5" y="325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42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5" y="175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43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44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4" y="890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45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799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46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47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4" y="135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2974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nature.doublea.ru/pix/lebed01.jp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://www.manzara.gen.tr/w1/Jaguar-panter1.jpg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CF56A"/>
            </a:gs>
            <a:gs pos="100000">
              <a:srgbClr val="00CC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750" y="2857500"/>
            <a:ext cx="6400800" cy="2273300"/>
          </a:xfrm>
        </p:spPr>
        <p:txBody>
          <a:bodyPr/>
          <a:lstStyle/>
          <a:p>
            <a:pPr eaLnBrk="1" hangingPunct="1">
              <a:defRPr/>
            </a:pPr>
            <a:r>
              <a:rPr lang="ru-RU" sz="9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Липецкий зоопарк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2900" y="5877272"/>
            <a:ext cx="6032500" cy="665757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Подготовила учитель начальных классов </a:t>
            </a:r>
          </a:p>
          <a:p>
            <a:pPr eaLnBrk="1" hangingPunct="1">
              <a:defRPr/>
            </a:pPr>
            <a:r>
              <a:rPr lang="ru-RU" sz="1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Рагимова Жанна Викторовна</a:t>
            </a:r>
            <a:endParaRPr lang="ru-RU" sz="18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0"/>
          <p:cNvSpPr>
            <a:spLocks noGrp="1" noChangeArrowheads="1"/>
          </p:cNvSpPr>
          <p:nvPr>
            <p:ph type="title"/>
          </p:nvPr>
        </p:nvSpPr>
        <p:spPr>
          <a:xfrm>
            <a:off x="785813" y="214313"/>
            <a:ext cx="6870700" cy="752475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3366FF"/>
                </a:solidFill>
              </a:rPr>
              <a:t>Вольеры птиц</a:t>
            </a:r>
          </a:p>
        </p:txBody>
      </p:sp>
      <p:pic>
        <p:nvPicPr>
          <p:cNvPr id="12" name="Содержимое 11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071546"/>
            <a:ext cx="7029472" cy="528641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292" name="Содержимое 8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2293" name="Содержимое 10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8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00CC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800" b="1" smtClean="0"/>
              <a:t>Восточный венценосный журавль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13316" name="Содержимое 7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7" name="Содержимое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8" name="Рисунок 9"/>
          <p:cNvPicPr>
            <a:picLocks noChangeAspect="1" noChangeArrowheads="1"/>
          </p:cNvPicPr>
          <p:nvPr/>
        </p:nvPicPr>
        <p:blipFill>
          <a:blip r:embed="rId2" cstate="print"/>
          <a:srcRect t="3375"/>
          <a:stretch>
            <a:fillRect/>
          </a:stretch>
        </p:blipFill>
        <p:spPr bwMode="auto">
          <a:xfrm>
            <a:off x="4857750" y="1714500"/>
            <a:ext cx="31432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8"/>
          <p:cNvPicPr>
            <a:picLocks noChangeAspect="1" noChangeArrowheads="1"/>
          </p:cNvPicPr>
          <p:nvPr/>
        </p:nvPicPr>
        <p:blipFill>
          <a:blip r:embed="rId3" cstate="print"/>
          <a:srcRect r="28603"/>
          <a:stretch>
            <a:fillRect/>
          </a:stretch>
        </p:blipFill>
        <p:spPr bwMode="auto">
          <a:xfrm>
            <a:off x="1285875" y="2071688"/>
            <a:ext cx="4011613" cy="4214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600"/>
                            </p:stCondLst>
                            <p:childTnLst>
                              <p:par>
                                <p:cTn id="12" presetID="52" presetClass="entr" presetSubtype="0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8688"/>
            <a:ext cx="4143375" cy="752475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chemeClr val="bg1"/>
                </a:solidFill>
              </a:rPr>
              <a:t>Канадский журавль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000" smtClean="0"/>
          </a:p>
        </p:txBody>
      </p:sp>
      <p:sp>
        <p:nvSpPr>
          <p:cNvPr id="27652" name="Содержимое 6"/>
          <p:cNvSpPr>
            <a:spLocks noGrp="1"/>
          </p:cNvSpPr>
          <p:nvPr>
            <p:ph sz="half" idx="2"/>
          </p:nvPr>
        </p:nvSpPr>
        <p:spPr>
          <a:xfrm>
            <a:off x="4643438" y="4572000"/>
            <a:ext cx="3786187" cy="16430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5400" b="1" smtClean="0">
                <a:solidFill>
                  <a:schemeClr val="bg1"/>
                </a:solidFill>
              </a:rPr>
              <a:t>Японский журавль</a:t>
            </a:r>
          </a:p>
        </p:txBody>
      </p:sp>
      <p:pic>
        <p:nvPicPr>
          <p:cNvPr id="14341" name="Рисунок 7"/>
          <p:cNvPicPr>
            <a:picLocks noChangeAspect="1" noChangeArrowheads="1"/>
          </p:cNvPicPr>
          <p:nvPr/>
        </p:nvPicPr>
        <p:blipFill>
          <a:blip r:embed="rId2" cstate="print"/>
          <a:srcRect b="4250"/>
          <a:stretch>
            <a:fillRect/>
          </a:stretch>
        </p:blipFill>
        <p:spPr bwMode="auto">
          <a:xfrm>
            <a:off x="428625" y="1785938"/>
            <a:ext cx="3357563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8"/>
          <p:cNvPicPr>
            <a:picLocks noChangeAspect="1" noChangeArrowheads="1"/>
          </p:cNvPicPr>
          <p:nvPr/>
        </p:nvPicPr>
        <p:blipFill>
          <a:blip r:embed="rId3" cstate="print"/>
          <a:srcRect b="4375"/>
          <a:stretch>
            <a:fillRect/>
          </a:stretch>
        </p:blipFill>
        <p:spPr bwMode="auto">
          <a:xfrm>
            <a:off x="4857750" y="285750"/>
            <a:ext cx="292893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26" presetClass="entr" presetSubtype="0" fill="hold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2765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39999">
              <a:srgbClr val="00B0F0"/>
            </a:gs>
            <a:gs pos="70000">
              <a:srgbClr val="C4D6EB"/>
            </a:gs>
            <a:gs pos="100000">
              <a:srgbClr val="FFEB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57188" y="285750"/>
            <a:ext cx="8229600" cy="631825"/>
          </a:xfrm>
        </p:spPr>
        <p:txBody>
          <a:bodyPr/>
          <a:lstStyle/>
          <a:p>
            <a:pPr eaLnBrk="1" hangingPunct="1"/>
            <a:r>
              <a:rPr lang="ru-RU" sz="5400" b="1" smtClean="0"/>
              <a:t>Домашние куры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6" name="Содержимое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71688" y="928688"/>
            <a:ext cx="5400675" cy="5522912"/>
          </a:xfrm>
        </p:spPr>
      </p:pic>
      <p:sp>
        <p:nvSpPr>
          <p:cNvPr id="1536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4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  <p:bldP spid="2867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39999">
              <a:srgbClr val="00B0F0"/>
            </a:gs>
            <a:gs pos="70000">
              <a:srgbClr val="3366FF"/>
            </a:gs>
            <a:gs pos="100000">
              <a:srgbClr val="FFEBFA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 sz="quarter"/>
          </p:nvPr>
        </p:nvSpPr>
        <p:spPr>
          <a:xfrm>
            <a:off x="928688" y="357188"/>
            <a:ext cx="6870700" cy="1109662"/>
          </a:xfrm>
        </p:spPr>
        <p:txBody>
          <a:bodyPr/>
          <a:lstStyle/>
          <a:p>
            <a:pPr eaLnBrk="1" hangingPunct="1"/>
            <a:r>
              <a:rPr lang="ru-RU" sz="6600" b="1" smtClean="0">
                <a:solidFill>
                  <a:srgbClr val="7030A0"/>
                </a:solidFill>
              </a:rPr>
              <a:t>Павлины</a:t>
            </a:r>
          </a:p>
        </p:txBody>
      </p:sp>
      <p:sp>
        <p:nvSpPr>
          <p:cNvPr id="16387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8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4465" t="1984" r="3275" b="4762"/>
          <a:stretch>
            <a:fillRect/>
          </a:stretch>
        </p:blipFill>
        <p:spPr>
          <a:xfrm>
            <a:off x="357188" y="1785938"/>
            <a:ext cx="4429125" cy="3714750"/>
          </a:xfrm>
          <a:noFill/>
        </p:spPr>
      </p:pic>
      <p:pic>
        <p:nvPicPr>
          <p:cNvPr id="35846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r="3110" b="9090"/>
          <a:stretch>
            <a:fillRect/>
          </a:stretch>
        </p:blipFill>
        <p:spPr>
          <a:xfrm>
            <a:off x="4572000" y="3286125"/>
            <a:ext cx="4264025" cy="30003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 tmFilter="0,0; .5, 0; 1, 1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 tmFilter="0,0; .5, 0; 1, 1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 tmFilter="0,0; .5, 0; 1, 1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66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28688" y="500063"/>
            <a:ext cx="6870700" cy="752475"/>
          </a:xfrm>
        </p:spPr>
        <p:txBody>
          <a:bodyPr/>
          <a:lstStyle/>
          <a:p>
            <a:pPr eaLnBrk="1" hangingPunct="1"/>
            <a:r>
              <a:rPr lang="ru-RU" sz="6600" b="1" smtClean="0">
                <a:solidFill>
                  <a:schemeClr val="bg1"/>
                </a:solidFill>
              </a:rPr>
              <a:t>Белка</a:t>
            </a:r>
          </a:p>
        </p:txBody>
      </p:sp>
      <p:sp>
        <p:nvSpPr>
          <p:cNvPr id="17411" name="Rectangle 13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z="2400" smtClean="0"/>
          </a:p>
        </p:txBody>
      </p:sp>
      <p:sp>
        <p:nvSpPr>
          <p:cNvPr id="17412" name="Rectangle 12"/>
          <p:cNvSpPr>
            <a:spLocks noGrp="1" noChangeArrowheads="1"/>
          </p:cNvSpPr>
          <p:nvPr>
            <p:ph sz="quarter" idx="3"/>
          </p:nvPr>
        </p:nvSpPr>
        <p:spPr>
          <a:xfrm>
            <a:off x="250825" y="3933825"/>
            <a:ext cx="3771900" cy="1752600"/>
          </a:xfrm>
        </p:spPr>
        <p:txBody>
          <a:bodyPr/>
          <a:lstStyle/>
          <a:p>
            <a:pPr eaLnBrk="1" hangingPunct="1"/>
            <a:endParaRPr lang="ru-RU" sz="2400" smtClean="0"/>
          </a:p>
        </p:txBody>
      </p:sp>
      <p:sp>
        <p:nvSpPr>
          <p:cNvPr id="17413" name="Содержимое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4" name="Picture 2" descr="D:\Документы\Жанна\Картинки\белка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71688" y="1143000"/>
            <a:ext cx="4725987" cy="5286375"/>
          </a:xfr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00"/>
            </a:gs>
            <a:gs pos="100000">
              <a:srgbClr val="00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357188"/>
            <a:ext cx="6870700" cy="895350"/>
          </a:xfrm>
        </p:spPr>
        <p:txBody>
          <a:bodyPr/>
          <a:lstStyle/>
          <a:p>
            <a:pPr eaLnBrk="1" hangingPunct="1"/>
            <a:r>
              <a:rPr lang="ru-RU" sz="6600" b="1" smtClean="0"/>
              <a:t>Хищные птицы</a:t>
            </a:r>
          </a:p>
        </p:txBody>
      </p:sp>
      <p:pic>
        <p:nvPicPr>
          <p:cNvPr id="30725" name="Picture 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88" y="1143000"/>
            <a:ext cx="2952750" cy="2214563"/>
          </a:xfrm>
          <a:noFill/>
        </p:spPr>
      </p:pic>
      <p:sp>
        <p:nvSpPr>
          <p:cNvPr id="18436" name="Содержимое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" name="Содержимое 11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0" y="1357313"/>
            <a:ext cx="192881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4" cstate="print"/>
          <a:srcRect l="6142" t="6976" r="5836"/>
          <a:stretch>
            <a:fillRect/>
          </a:stretch>
        </p:blipFill>
        <p:spPr bwMode="auto">
          <a:xfrm>
            <a:off x="4357688" y="3786188"/>
            <a:ext cx="30718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10"/>
          <p:cNvPicPr>
            <a:picLocks noGrp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643313" y="1071563"/>
            <a:ext cx="1914525" cy="2924175"/>
          </a:xfrm>
        </p:spPr>
      </p:pic>
      <p:pic>
        <p:nvPicPr>
          <p:cNvPr id="10" name="Содержимое 10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7313" y="3286125"/>
            <a:ext cx="271462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66FF"/>
            </a:gs>
            <a:gs pos="50000">
              <a:schemeClr val="accent5">
                <a:lumMod val="75000"/>
              </a:schemeClr>
            </a:gs>
            <a:gs pos="100000">
              <a:srgbClr val="00CC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5"/>
          <p:cNvPicPr>
            <a:picLocks noChangeAspect="1" noChangeArrowheads="1"/>
          </p:cNvPicPr>
          <p:nvPr/>
        </p:nvPicPr>
        <p:blipFill>
          <a:blip r:embed="rId2" cstate="print"/>
          <a:srcRect b="3580"/>
          <a:stretch>
            <a:fillRect/>
          </a:stretch>
        </p:blipFill>
        <p:spPr bwMode="auto">
          <a:xfrm>
            <a:off x="928688" y="928688"/>
            <a:ext cx="71437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3" descr="C:\Users\Neo\Pictures\bb77d0e3b077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28625"/>
            <a:ext cx="1239838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3" descr="C:\Users\Neo\Pictures\bb77d0e3b0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75" y="4000500"/>
            <a:ext cx="1541463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66CC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099" name="Содержимое 6"/>
          <p:cNvSpPr>
            <a:spLocks noGrp="1"/>
          </p:cNvSpPr>
          <p:nvPr>
            <p:ph idx="1"/>
          </p:nvPr>
        </p:nvSpPr>
        <p:spPr>
          <a:xfrm>
            <a:off x="1714500" y="5715000"/>
            <a:ext cx="5857875" cy="5857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Основан 6 ноября 1973 года.</a:t>
            </a:r>
            <a:endParaRPr lang="ru-RU" i="1" smtClean="0"/>
          </a:p>
          <a:p>
            <a:pPr eaLnBrk="1" hangingPunct="1"/>
            <a:endParaRPr lang="ru-RU" smtClean="0"/>
          </a:p>
        </p:txBody>
      </p:sp>
      <p:pic>
        <p:nvPicPr>
          <p:cNvPr id="4100" name="Рисунок 5"/>
          <p:cNvPicPr>
            <a:picLocks noChangeAspect="1" noChangeArrowheads="1"/>
          </p:cNvPicPr>
          <p:nvPr/>
        </p:nvPicPr>
        <p:blipFill>
          <a:blip r:embed="rId2" cstate="print"/>
          <a:srcRect b="3580"/>
          <a:stretch>
            <a:fillRect/>
          </a:stretch>
        </p:blipFill>
        <p:spPr bwMode="auto">
          <a:xfrm>
            <a:off x="642938" y="428625"/>
            <a:ext cx="714375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5CBF"/>
            </a:gs>
            <a:gs pos="25000">
              <a:srgbClr val="0087E6"/>
            </a:gs>
            <a:gs pos="75000">
              <a:srgbClr val="21D6E0"/>
            </a:gs>
            <a:gs pos="100000">
              <a:srgbClr val="03D4A8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0"/>
          <p:cNvSpPr>
            <a:spLocks noGrp="1" noChangeArrowheads="1"/>
          </p:cNvSpPr>
          <p:nvPr>
            <p:ph type="title"/>
          </p:nvPr>
        </p:nvSpPr>
        <p:spPr>
          <a:xfrm>
            <a:off x="928688" y="357188"/>
            <a:ext cx="6870700" cy="823912"/>
          </a:xfrm>
        </p:spPr>
        <p:txBody>
          <a:bodyPr/>
          <a:lstStyle/>
          <a:p>
            <a:pPr eaLnBrk="1" hangingPunct="1"/>
            <a:endParaRPr lang="ru-RU" sz="6600" b="1" smtClean="0"/>
          </a:p>
        </p:txBody>
      </p:sp>
      <p:sp>
        <p:nvSpPr>
          <p:cNvPr id="5123" name="Содержимое 9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2" cstate="print"/>
          <a:srcRect t="4272"/>
          <a:stretch>
            <a:fillRect/>
          </a:stretch>
        </p:blipFill>
        <p:spPr bwMode="auto">
          <a:xfrm>
            <a:off x="1428750" y="500063"/>
            <a:ext cx="59404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785813"/>
            <a:ext cx="2703512" cy="2027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15000" y="3643313"/>
            <a:ext cx="2897188" cy="2173287"/>
          </a:xfrm>
          <a:noFill/>
        </p:spPr>
      </p:pic>
      <p:pic>
        <p:nvPicPr>
          <p:cNvPr id="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86438" y="1500188"/>
            <a:ext cx="2624137" cy="1966912"/>
          </a:xfrm>
          <a:noFill/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3071813"/>
            <a:ext cx="2786063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13" y="4286250"/>
            <a:ext cx="2571750" cy="1928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00FF99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752475"/>
          </a:xfrm>
        </p:spPr>
        <p:txBody>
          <a:bodyPr/>
          <a:lstStyle/>
          <a:p>
            <a:pPr eaLnBrk="1" hangingPunct="1"/>
            <a:r>
              <a:rPr lang="ru-RU" sz="6600" b="1" smtClean="0">
                <a:solidFill>
                  <a:srgbClr val="FF0000"/>
                </a:solidFill>
              </a:rPr>
              <a:t>Гусеобразные птицы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 cstate="print"/>
          <a:srcRect l="20513" t="6838" r="10255"/>
          <a:stretch>
            <a:fillRect/>
          </a:stretch>
        </p:blipFill>
        <p:spPr bwMode="auto">
          <a:xfrm>
            <a:off x="289647" y="1357298"/>
            <a:ext cx="2353527" cy="2375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6" name="Содержимое 6"/>
          <p:cNvPicPr>
            <a:picLocks noGrp="1"/>
          </p:cNvPicPr>
          <p:nvPr>
            <p:ph idx="1"/>
          </p:nvPr>
        </p:nvPicPr>
        <p:blipFill>
          <a:blip r:embed="rId3" cstate="print"/>
          <a:srcRect l="12931" b="17197"/>
          <a:stretch>
            <a:fillRect/>
          </a:stretch>
        </p:blipFill>
        <p:spPr>
          <a:xfrm>
            <a:off x="3000364" y="1000108"/>
            <a:ext cx="2857520" cy="2500330"/>
          </a:xfrm>
          <a:effectLst>
            <a:softEdge rad="112500"/>
          </a:effectLst>
        </p:spPr>
      </p:pic>
      <p:pic>
        <p:nvPicPr>
          <p:cNvPr id="7" name="Содержимое 6"/>
          <p:cNvPicPr>
            <a:picLocks/>
          </p:cNvPicPr>
          <p:nvPr/>
        </p:nvPicPr>
        <p:blipFill>
          <a:blip r:embed="rId4" cstate="print"/>
          <a:srcRect r="2326" b="27778"/>
          <a:stretch>
            <a:fillRect/>
          </a:stretch>
        </p:blipFill>
        <p:spPr>
          <a:xfrm>
            <a:off x="2428860" y="3714752"/>
            <a:ext cx="350046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3"/>
          <p:cNvPicPr>
            <a:picLocks/>
          </p:cNvPicPr>
          <p:nvPr/>
        </p:nvPicPr>
        <p:blipFill>
          <a:blip r:embed="rId5" cstate="print"/>
          <a:srcRect l="11111" t="13157" r="25925" b="10526"/>
          <a:stretch>
            <a:fillRect/>
          </a:stretch>
        </p:blipFill>
        <p:spPr bwMode="auto">
          <a:xfrm>
            <a:off x="6000760" y="2071678"/>
            <a:ext cx="271464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bg1"/>
            </a:gs>
            <a:gs pos="50000">
              <a:schemeClr val="tx2">
                <a:lumMod val="20000"/>
                <a:lumOff val="80000"/>
              </a:schemeClr>
            </a:gs>
            <a:gs pos="100000">
              <a:srgbClr val="C000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57188" y="4500563"/>
            <a:ext cx="3571875" cy="609600"/>
          </a:xfrm>
        </p:spPr>
        <p:txBody>
          <a:bodyPr/>
          <a:lstStyle/>
          <a:p>
            <a:pPr eaLnBrk="1" hangingPunct="1"/>
            <a:r>
              <a:rPr lang="ru-RU" sz="6600" b="1" smtClean="0">
                <a:solidFill>
                  <a:srgbClr val="C00000"/>
                </a:solidFill>
              </a:rPr>
              <a:t>медведь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285750"/>
            <a:ext cx="5048250" cy="3786188"/>
          </a:xfrm>
          <a:noFill/>
        </p:spPr>
      </p:pic>
      <p:pic>
        <p:nvPicPr>
          <p:cNvPr id="7172" name="Picture 5" descr="Лебедь-шипун.  Добавить для сравнения. 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5" y="2857500"/>
            <a:ext cx="4572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286375" y="2143125"/>
            <a:ext cx="3571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ru-RU" sz="6600" b="1" kern="0" dirty="0" err="1">
                <a:solidFill>
                  <a:srgbClr val="00CC00"/>
                </a:solidFill>
                <a:latin typeface="+mj-lt"/>
                <a:ea typeface="+mj-ea"/>
                <a:cs typeface="+mj-cs"/>
              </a:rPr>
              <a:t>лебедьшипун</a:t>
            </a:r>
            <a:endParaRPr lang="ru-RU" sz="6600" b="1" kern="0" dirty="0">
              <a:solidFill>
                <a:srgbClr val="00CC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00B050"/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00B05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928688" y="500063"/>
            <a:ext cx="6870700" cy="681037"/>
          </a:xfrm>
        </p:spPr>
        <p:txBody>
          <a:bodyPr/>
          <a:lstStyle/>
          <a:p>
            <a:pPr eaLnBrk="1" hangingPunct="1"/>
            <a:r>
              <a:rPr lang="ru-RU" sz="6600" b="1" smtClean="0">
                <a:solidFill>
                  <a:srgbClr val="00B050"/>
                </a:solidFill>
              </a:rPr>
              <a:t>Кошачьи</a:t>
            </a:r>
          </a:p>
        </p:txBody>
      </p:sp>
      <p:pic>
        <p:nvPicPr>
          <p:cNvPr id="10243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3" y="1143000"/>
            <a:ext cx="3829050" cy="2571750"/>
          </a:xfrm>
        </p:spPr>
      </p:pic>
      <p:pic>
        <p:nvPicPr>
          <p:cNvPr id="4" name="Содержимое 5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128587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5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3929063"/>
            <a:ext cx="3525838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 descr="Фото: из архива Липецкого зоопарка. 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4071938"/>
            <a:ext cx="35623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66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785813" y="428625"/>
            <a:ext cx="6870700" cy="681038"/>
          </a:xfrm>
        </p:spPr>
        <p:txBody>
          <a:bodyPr/>
          <a:lstStyle/>
          <a:p>
            <a:pPr eaLnBrk="1" hangingPunct="1"/>
            <a:r>
              <a:rPr lang="ru-RU" sz="5400" b="1" smtClean="0"/>
              <a:t>Лев</a:t>
            </a:r>
          </a:p>
        </p:txBody>
      </p:sp>
      <p:sp>
        <p:nvSpPr>
          <p:cNvPr id="34828" name="WordArt 12"/>
          <p:cNvSpPr>
            <a:spLocks noChangeArrowheads="1" noChangeShapeType="1" noTextEdit="1"/>
          </p:cNvSpPr>
          <p:nvPr/>
        </p:nvSpPr>
        <p:spPr bwMode="auto">
          <a:xfrm>
            <a:off x="1979613" y="5303838"/>
            <a:ext cx="6192837" cy="15541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Impact"/>
            </a:endParaRPr>
          </a:p>
        </p:txBody>
      </p:sp>
      <p:sp>
        <p:nvSpPr>
          <p:cNvPr id="9220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1214438"/>
            <a:ext cx="7929563" cy="4786312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rgbClr val="00CC00"/>
            </a:gs>
            <a:gs pos="61000">
              <a:srgbClr val="FFFF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857250" y="500063"/>
            <a:ext cx="6870700" cy="600075"/>
          </a:xfrm>
          <a:solidFill>
            <a:srgbClr val="00CC00"/>
          </a:solidFill>
        </p:spPr>
        <p:txBody>
          <a:bodyPr/>
          <a:lstStyle/>
          <a:p>
            <a:pPr eaLnBrk="1" hangingPunct="1"/>
            <a:r>
              <a:rPr lang="ru-RU" sz="6600" b="1" smtClean="0"/>
              <a:t>Копытные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16938">
            <a:off x="446088" y="1225550"/>
            <a:ext cx="2714625" cy="2036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6" name="Содержимое 3"/>
          <p:cNvPicPr>
            <a:picLocks/>
          </p:cNvPicPr>
          <p:nvPr/>
        </p:nvPicPr>
        <p:blipFill>
          <a:blip r:embed="rId3" cstate="print"/>
          <a:srcRect r="12498" b="12498"/>
          <a:stretch>
            <a:fillRect/>
          </a:stretch>
        </p:blipFill>
        <p:spPr bwMode="auto">
          <a:xfrm>
            <a:off x="3286125" y="1071563"/>
            <a:ext cx="3000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4" cstate="print"/>
          <a:srcRect l="18051" t="11871" b="14516"/>
          <a:stretch>
            <a:fillRect/>
          </a:stretch>
        </p:blipFill>
        <p:spPr bwMode="auto">
          <a:xfrm>
            <a:off x="285750" y="3357563"/>
            <a:ext cx="29400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5208" t="14815" r="13194" b="13426"/>
          <a:stretch>
            <a:fillRect/>
          </a:stretch>
        </p:blipFill>
        <p:spPr>
          <a:xfrm>
            <a:off x="3143250" y="4429125"/>
            <a:ext cx="3357563" cy="2214563"/>
          </a:xfr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3754">
            <a:off x="5656263" y="2284413"/>
            <a:ext cx="3335337" cy="2500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66FF"/>
            </a:gs>
            <a:gs pos="100000">
              <a:srgbClr val="FF006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928688" y="214313"/>
            <a:ext cx="6870700" cy="681037"/>
          </a:xfrm>
        </p:spPr>
        <p:txBody>
          <a:bodyPr/>
          <a:lstStyle/>
          <a:p>
            <a:pPr eaLnBrk="1" hangingPunct="1"/>
            <a:r>
              <a:rPr lang="ru-RU" sz="5400" b="1" smtClean="0"/>
              <a:t>Вольеры копытных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1268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61" name="Рисунок 4"/>
          <p:cNvPicPr>
            <a:picLocks noChangeAspect="1" noChangeArrowheads="1"/>
          </p:cNvPicPr>
          <p:nvPr/>
        </p:nvPicPr>
        <p:blipFill>
          <a:blip r:embed="rId2" cstate="print"/>
          <a:srcRect t="4915"/>
          <a:stretch>
            <a:fillRect/>
          </a:stretch>
        </p:blipFill>
        <p:spPr bwMode="auto">
          <a:xfrm>
            <a:off x="1571625" y="1214438"/>
            <a:ext cx="6357938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8" grpId="1"/>
    </p:bldLst>
  </p:timing>
</p:sld>
</file>

<file path=ppt/theme/theme1.xml><?xml version="1.0" encoding="utf-8"?>
<a:theme xmlns:a="http://schemas.openxmlformats.org/drawingml/2006/main" name="Пастель">
  <a:themeElements>
    <a:clrScheme name="Другая 13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733</TotalTime>
  <Words>40</Words>
  <Application>Microsoft Office PowerPoint</Application>
  <PresentationFormat>Экран (4:3)</PresentationFormat>
  <Paragraphs>20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Comic Sans MS</vt:lpstr>
      <vt:lpstr>Impact</vt:lpstr>
      <vt:lpstr>Пастель</vt:lpstr>
      <vt:lpstr>Липецкий зоопарк</vt:lpstr>
      <vt:lpstr>Презентация PowerPoint</vt:lpstr>
      <vt:lpstr>Презентация PowerPoint</vt:lpstr>
      <vt:lpstr>Гусеобразные птицы</vt:lpstr>
      <vt:lpstr>медведь</vt:lpstr>
      <vt:lpstr>Кошачьи</vt:lpstr>
      <vt:lpstr>Лев</vt:lpstr>
      <vt:lpstr>Копытные</vt:lpstr>
      <vt:lpstr>Вольеры копытных</vt:lpstr>
      <vt:lpstr>Вольеры птиц</vt:lpstr>
      <vt:lpstr>Восточный венценосный журавль</vt:lpstr>
      <vt:lpstr>Канадский журавль</vt:lpstr>
      <vt:lpstr>Домашние куры</vt:lpstr>
      <vt:lpstr>Павлины</vt:lpstr>
      <vt:lpstr>Белка</vt:lpstr>
      <vt:lpstr>Хищные птицы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Пользователь Windows</cp:lastModifiedBy>
  <cp:revision>59</cp:revision>
  <dcterms:created xsi:type="dcterms:W3CDTF">2008-01-22T16:54:08Z</dcterms:created>
  <dcterms:modified xsi:type="dcterms:W3CDTF">2022-01-23T19:33:19Z</dcterms:modified>
</cp:coreProperties>
</file>