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8" r:id="rId9"/>
    <p:sldId id="270" r:id="rId10"/>
    <p:sldId id="274" r:id="rId11"/>
    <p:sldId id="272" r:id="rId12"/>
    <p:sldId id="271" r:id="rId13"/>
    <p:sldId id="263" r:id="rId14"/>
    <p:sldId id="264" r:id="rId15"/>
    <p:sldId id="269" r:id="rId16"/>
    <p:sldId id="267" r:id="rId17"/>
    <p:sldId id="265" r:id="rId18"/>
    <p:sldId id="276" r:id="rId19"/>
    <p:sldId id="275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3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9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47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5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04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7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2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77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60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82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2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104D1-B10E-4670-85CA-6A0C5E7ABE6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886B-781B-40FE-8D21-C08A64694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6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illion-wallpapers.ru/wallpapers/3/82/464838981014337/risunok-domikov-na-prirode-let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1916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53762" y="605481"/>
            <a:ext cx="1143823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«Улица, </a:t>
            </a:r>
          </a:p>
          <a:p>
            <a:pPr algn="r">
              <a:spcAft>
                <a:spcPts val="0"/>
              </a:spcAft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которой я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живу».</a:t>
            </a:r>
            <a:r>
              <a:rPr lang="ru-RU" sz="3200" b="1" dirty="0" smtClean="0"/>
              <a:t> </a:t>
            </a:r>
          </a:p>
          <a:p>
            <a:pPr algn="r">
              <a:spcAft>
                <a:spcPts val="0"/>
              </a:spcAft>
            </a:pPr>
            <a:endParaRPr lang="ru-RU" sz="3200" b="1" dirty="0" smtClean="0"/>
          </a:p>
          <a:p>
            <a:pPr algn="r">
              <a:spcAft>
                <a:spcPts val="0"/>
              </a:spcAft>
            </a:pPr>
            <a:endParaRPr lang="ru-RU" sz="3200" b="1" dirty="0" smtClean="0"/>
          </a:p>
          <a:p>
            <a:pPr algn="r">
              <a:spcAft>
                <a:spcPts val="0"/>
              </a:spcAft>
            </a:pPr>
            <a:r>
              <a:rPr lang="ru-RU" sz="3200" b="1" dirty="0" smtClean="0"/>
              <a:t>Участник </a:t>
            </a:r>
            <a:r>
              <a:rPr lang="ru-RU" sz="3200" b="1" dirty="0" smtClean="0"/>
              <a:t>проекта: 4 «В» класса</a:t>
            </a:r>
          </a:p>
          <a:p>
            <a:pPr algn="r"/>
            <a:r>
              <a:rPr lang="ru-RU" sz="3200" b="1" dirty="0" smtClean="0"/>
              <a:t>Агафонова Кирилла</a:t>
            </a:r>
          </a:p>
          <a:p>
            <a:pPr algn="r"/>
            <a:r>
              <a:rPr lang="ru-RU" sz="3200" b="1" dirty="0" smtClean="0"/>
              <a:t>ГОАОУ ЦОРиО </a:t>
            </a:r>
          </a:p>
          <a:p>
            <a:pPr algn="r"/>
            <a:r>
              <a:rPr lang="ru-RU" sz="3200" b="1" dirty="0" smtClean="0"/>
              <a:t>Руководитель: Зубова О.Н.</a:t>
            </a:r>
          </a:p>
          <a:p>
            <a:pPr algn="r"/>
            <a:r>
              <a:rPr lang="ru-RU" sz="3200" b="1" dirty="0" smtClean="0"/>
              <a:t>учитель начальных классов </a:t>
            </a: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48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4.smi2.net/img/1200x630/6493760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769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s4.fotokto.ru/photo/full/516/51693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237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98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https://kartinkin.net/uploads/posts/2021-01/1610808913_26-p-foni-s-puteshestviyami-dlya-prezentatsii-4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427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25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artinkin.net/uploads/posts/2021-01/1610808913_26-p-foni-s-puteshestviyami-dlya-prezentatsii-4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82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28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kartinkin.net/uploads/posts/2021-01/1610808913_26-p-foni-s-puteshestviyami-dlya-prezentatsii-4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03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51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upload.wikimedia.org/wikipedia/ru/thumb/4/4f/Ulitza_Krivenkova2.jpg/450px-Ulitza_Krivenkova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4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3064285"/>
            <a:ext cx="12192000" cy="321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6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декабря 1991 года в Липецке образована улица </a:t>
            </a:r>
            <a:r>
              <a:rPr lang="ru-RU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Кривенкова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72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petskcity.ru/upload/proekty/gng_2017/krivenko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48000" y="3064285"/>
            <a:ext cx="6096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064285"/>
            <a:ext cx="6096000" cy="1091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8173" y="3311587"/>
            <a:ext cx="2138253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spcAft>
                <a:spcPts val="1000"/>
              </a:spcAft>
            </a:pPr>
            <a:endParaRPr lang="ru-RU" sz="4000" b="1" dirty="0">
              <a:solidFill>
                <a:srgbClr val="FFFF00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FF00"/>
                </a:solidFill>
              </a:rPr>
              <a:t>18 </a:t>
            </a:r>
            <a:r>
              <a:rPr lang="ru-RU" sz="4000" b="1" dirty="0">
                <a:solidFill>
                  <a:srgbClr val="FFFF00"/>
                </a:solidFill>
              </a:rPr>
              <a:t>июля 2003 года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лётчикам </a:t>
            </a:r>
          </a:p>
          <a:p>
            <a:pPr>
              <a:spcAft>
                <a:spcPts val="1000"/>
              </a:spcAft>
            </a:pPr>
            <a:r>
              <a:rPr lang="ru-RU" sz="40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Л.А.Кривенкову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0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С.М.Шерстобитову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709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artinkin.net/uploads/posts/2021-01/1611476212_20-p-belii-fon-s-gorodom-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975" y="0"/>
            <a:ext cx="78200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" y="3078135"/>
            <a:ext cx="55578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улицы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Кривенкова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Липецке в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5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lus.moe-online.ru/media_new/8/9/9/8/6/0/0335062fac745e349238dbddf2ac6110/cG9oqbOArzRUgnt6k7rExkzNALJteT3L8vBqwu7D-thumb_65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445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artinkin.net/uploads/posts/2021-01/1610808913_26-p-foni-s-puteshestviyami-dlya-prezentatsii-4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197864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48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Сбор и изучение информации об истории названия улицы  </a:t>
            </a:r>
            <a:r>
              <a:rPr lang="ru-RU" sz="4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Кривенко́ва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4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исследования:</a:t>
            </a:r>
            <a:endParaRPr lang="ru-RU" sz="4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историю названия моей улицы</a:t>
            </a:r>
          </a:p>
          <a:p>
            <a:pPr>
              <a:spcAft>
                <a:spcPts val="0"/>
              </a:spcAf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*Познакомиться с биографией </a:t>
            </a:r>
            <a:r>
              <a:rPr lang="ru-RU" sz="4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Лео́нтия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Алекса́ндровича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Кривенко́ва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*Рассказать о результатах исследования одноклассникам.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00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для презентации мир будущего 18 фото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2652501"/>
            <a:ext cx="1742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9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9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87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н для презентации будущее (111 фото) 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2399" y="1341120"/>
            <a:ext cx="19427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6000" u="sng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6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Улица имени </a:t>
            </a:r>
            <a:r>
              <a:rPr lang="ru-RU" sz="6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Кривенко́ва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37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artinkin.net/uploads/posts/2021-01/1610808913_26-p-foni-s-puteshestviyami-dlya-prezentatsii-4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6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ru-RU" sz="6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Предполагаем, </a:t>
            </a:r>
          </a:p>
          <a:p>
            <a:pPr>
              <a:spcAft>
                <a:spcPts val="0"/>
              </a:spcAft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улица </a:t>
            </a:r>
            <a:r>
              <a:rPr lang="ru-RU" sz="6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Кривенкова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носит имя лётчика Липецкого </a:t>
            </a:r>
            <a:r>
              <a:rPr lang="ru-RU" sz="6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авиагарнизона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военного штурмана, подполковника Л. А. </a:t>
            </a:r>
            <a:r>
              <a:rPr lang="ru-RU" sz="6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Кривенков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7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dn.dominfo.ru/houses/photo/production/378491/2aab625ef80e4735d32c8edb6eb938e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37360" y="167640"/>
            <a:ext cx="909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свете много улиц разных,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не сменяю адрес я.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моей душе ты стала главной,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Родная улица моя.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8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1.1zoom.ru/big3/421/413323-sveti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038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artinkin.net/uploads/posts/2021-01/1610808913_26-p-foni-s-puteshestviyami-dlya-prezentatsii-4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ривенков Леонтий Александрович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55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35579" y="3244334"/>
            <a:ext cx="59195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Леонтий </a:t>
            </a:r>
          </a:p>
          <a:p>
            <a:r>
              <a:rPr lang="ru-RU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Александрович </a:t>
            </a:r>
          </a:p>
          <a:p>
            <a:r>
              <a:rPr lang="ru-RU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Кривенков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451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3137" y="3105835"/>
            <a:ext cx="8710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000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000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– 28 Советский многоцелевой сверхзвуковой реактивный военный самолёт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2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6442"/>
          </a:xfrm>
        </p:spPr>
      </p:pic>
    </p:spTree>
    <p:extLst>
      <p:ext uri="{BB962C8B-B14F-4D97-AF65-F5344CB8AC3E}">
        <p14:creationId xmlns:p14="http://schemas.microsoft.com/office/powerpoint/2010/main" xmlns="" val="292402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121</Words>
  <Application>Microsoft Office PowerPoint</Application>
  <PresentationFormat>Произвольный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Учитель</cp:lastModifiedBy>
  <cp:revision>16</cp:revision>
  <dcterms:created xsi:type="dcterms:W3CDTF">2022-03-01T12:12:35Z</dcterms:created>
  <dcterms:modified xsi:type="dcterms:W3CDTF">2022-03-09T07:45:51Z</dcterms:modified>
</cp:coreProperties>
</file>