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7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60"/>
  </p:normalViewPr>
  <p:slideViewPr>
    <p:cSldViewPr>
      <p:cViewPr>
        <p:scale>
          <a:sx n="50" d="100"/>
          <a:sy n="50" d="100"/>
        </p:scale>
        <p:origin x="-172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FE5C4-26C9-4E7D-A169-743344C9516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F0C-020B-4BC3-AD85-7E4B0DEF6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38F0C-020B-4BC3-AD85-7E4B0DEF6A6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ˈ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kændɪ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keɪn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38F0C-020B-4BC3-AD85-7E4B0DEF6A6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06B0-4EBD-4C49-BC87-82667377175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5950D-625A-4C2B-9159-3C2A37373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wnloads\rozhdestvo-xristova-7-yanvary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145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Тематический урок: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ristmas day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 класс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ЦОРиО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ирилл\Downloads\2684203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2428868"/>
            <a:ext cx="9144000" cy="285752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/>
              <a:t>Candy cane 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en-US" sz="8800" dirty="0" smtClean="0"/>
              <a:t>[ˈ</a:t>
            </a:r>
            <a:r>
              <a:rPr lang="en-US" sz="8800" dirty="0" err="1" smtClean="0"/>
              <a:t>kændɪ</a:t>
            </a:r>
            <a:r>
              <a:rPr lang="en-US" sz="8800" dirty="0" smtClean="0"/>
              <a:t> </a:t>
            </a:r>
            <a:r>
              <a:rPr lang="en-US" sz="8800" dirty="0" err="1" smtClean="0"/>
              <a:t>keɪn</a:t>
            </a:r>
            <a:r>
              <a:rPr lang="en-US" sz="8800" dirty="0" smtClean="0"/>
              <a:t>]</a:t>
            </a:r>
            <a:br>
              <a:rPr lang="en-US" sz="8800" dirty="0" smtClean="0"/>
            </a:br>
            <a:r>
              <a:rPr lang="ru-RU" sz="8000" b="1" dirty="0" smtClean="0"/>
              <a:t>карамельная трость</a:t>
            </a:r>
            <a:endParaRPr lang="ru-RU" sz="8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5415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7430"/>
            <a:ext cx="9501222" cy="414338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Christmas </a:t>
            </a:r>
            <a:r>
              <a:rPr lang="en-US" sz="8000" b="1" dirty="0" smtClean="0">
                <a:solidFill>
                  <a:schemeClr val="bg1"/>
                </a:solidFill>
              </a:rPr>
              <a:t>carol</a:t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 [ˈ</a:t>
            </a:r>
            <a:r>
              <a:rPr lang="en-US" sz="8000" dirty="0" err="1" smtClean="0">
                <a:solidFill>
                  <a:schemeClr val="bg1"/>
                </a:solidFill>
              </a:rPr>
              <a:t>krɪsməs</a:t>
            </a:r>
            <a:r>
              <a:rPr lang="en-US" sz="8000" dirty="0" smtClean="0">
                <a:solidFill>
                  <a:schemeClr val="bg1"/>
                </a:solidFill>
              </a:rPr>
              <a:t> ˈ</a:t>
            </a:r>
            <a:r>
              <a:rPr lang="en-US" sz="8000" dirty="0" err="1" smtClean="0">
                <a:solidFill>
                  <a:schemeClr val="bg1"/>
                </a:solidFill>
              </a:rPr>
              <a:t>kærəl</a:t>
            </a:r>
            <a:r>
              <a:rPr lang="en-US" sz="8000" dirty="0" smtClean="0">
                <a:solidFill>
                  <a:schemeClr val="bg1"/>
                </a:solidFill>
              </a:rPr>
              <a:t>]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рождественская песнь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Кирилл\Downloads\f81zhr8_q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4143380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solidFill>
                  <a:schemeClr val="bg1"/>
                </a:solidFill>
              </a:rPr>
              <a:t>Figgy</a:t>
            </a:r>
            <a:r>
              <a:rPr lang="en-US" sz="8000" b="1" dirty="0" smtClean="0">
                <a:solidFill>
                  <a:schemeClr val="bg1"/>
                </a:solidFill>
              </a:rPr>
              <a:t> pudding</a:t>
            </a:r>
            <a:r>
              <a:rPr lang="ru-RU" sz="8000" dirty="0" smtClean="0">
                <a:solidFill>
                  <a:schemeClr val="bg1"/>
                </a:solidFill>
              </a:rPr>
              <a:t/>
            </a:r>
            <a:br>
              <a:rPr lang="ru-RU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[</a:t>
            </a:r>
            <a:r>
              <a:rPr lang="en-US" sz="8000" dirty="0" err="1" smtClean="0">
                <a:solidFill>
                  <a:schemeClr val="bg1"/>
                </a:solidFill>
              </a:rPr>
              <a:t>fɪgɪ</a:t>
            </a:r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dirty="0" smtClean="0">
                <a:solidFill>
                  <a:schemeClr val="bg1"/>
                </a:solidFill>
              </a:rPr>
              <a:t>ˈ</a:t>
            </a:r>
            <a:r>
              <a:rPr lang="en-US" sz="8000" dirty="0" err="1" smtClean="0">
                <a:solidFill>
                  <a:schemeClr val="bg1"/>
                </a:solidFill>
              </a:rPr>
              <a:t>pʊdɪŋ</a:t>
            </a:r>
            <a:r>
              <a:rPr lang="en-US" sz="8000" dirty="0" smtClean="0">
                <a:solidFill>
                  <a:schemeClr val="bg1"/>
                </a:solidFill>
              </a:rPr>
              <a:t>]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ru-RU" sz="8000" b="1" dirty="0" smtClean="0">
                <a:solidFill>
                  <a:schemeClr val="bg1"/>
                </a:solidFill>
              </a:rPr>
              <a:t>инжирный пудинг 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ирилл\Downloads\merry cristma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112871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рилл\Downloads\3997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ownloads\merry-christmas-decoration-christmas-xmas-novyi-god-rozhd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6527" y="0"/>
            <a:ext cx="972052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772400" cy="4214842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Lights</a:t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[</a:t>
            </a:r>
            <a:r>
              <a:rPr lang="en-US" sz="8000" dirty="0" err="1" smtClean="0">
                <a:solidFill>
                  <a:schemeClr val="bg1"/>
                </a:solidFill>
              </a:rPr>
              <a:t>laɪts</a:t>
            </a:r>
            <a:r>
              <a:rPr lang="en-US" sz="8000" b="1" dirty="0" smtClean="0">
                <a:solidFill>
                  <a:schemeClr val="bg1"/>
                </a:solidFill>
              </a:rPr>
              <a:t>]</a:t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ru-RU" sz="8000" b="1" dirty="0" smtClean="0">
                <a:solidFill>
                  <a:schemeClr val="bg1"/>
                </a:solidFill>
              </a:rPr>
              <a:t>гирлянда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ownloads\83448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4429132"/>
          </a:xfrm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chemeClr val="bg1">
                    <a:lumMod val="95000"/>
                  </a:schemeClr>
                </a:solidFill>
              </a:rPr>
              <a:t>Christmas</a:t>
            </a:r>
            <a:r>
              <a:rPr lang="en-US" sz="8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8000" dirty="0" err="1" smtClean="0">
                <a:solidFill>
                  <a:schemeClr val="bg1">
                    <a:lumMod val="95000"/>
                  </a:schemeClr>
                </a:solidFill>
              </a:rPr>
              <a:t>tree</a:t>
            </a:r>
            <a:r>
              <a:rPr lang="en-US" sz="8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8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US" sz="7200" b="1" dirty="0" smtClean="0">
                <a:solidFill>
                  <a:schemeClr val="bg1"/>
                </a:solidFill>
              </a:rPr>
              <a:t>ˈ</a:t>
            </a:r>
            <a:r>
              <a:rPr lang="en-US" sz="7200" b="1" dirty="0" err="1" smtClean="0">
                <a:solidFill>
                  <a:schemeClr val="bg1"/>
                </a:solidFill>
              </a:rPr>
              <a:t>krɪsməs</a:t>
            </a:r>
            <a:r>
              <a:rPr lang="en-US" sz="7200" b="1" dirty="0" smtClean="0">
                <a:solidFill>
                  <a:schemeClr val="bg1"/>
                </a:solidFill>
              </a:rPr>
              <a:t> triː</a:t>
            </a:r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</a:rPr>
              <a:t>]</a:t>
            </a:r>
            <a:r>
              <a:rPr lang="en-US" sz="8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8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bg1"/>
                </a:solidFill>
              </a:rPr>
              <a:t>рождественская елка</a:t>
            </a:r>
            <a:r>
              <a:rPr lang="ru-RU" sz="6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icsdesktop.net/christmas/640x480/PicsDesktop.net_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3041661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chemeClr val="bg1"/>
                </a:solidFill>
              </a:rPr>
              <a:t>Candle</a:t>
            </a:r>
            <a:r>
              <a:rPr lang="en-US" sz="9600" dirty="0" smtClean="0">
                <a:solidFill>
                  <a:schemeClr val="bg1"/>
                </a:solidFill>
              </a:rPr>
              <a:t> </a:t>
            </a:r>
            <a:br>
              <a:rPr lang="en-US" sz="9600" dirty="0" smtClean="0">
                <a:solidFill>
                  <a:schemeClr val="bg1"/>
                </a:solidFill>
              </a:rPr>
            </a:br>
            <a:r>
              <a:rPr lang="en-US" sz="8800" dirty="0" smtClean="0">
                <a:solidFill>
                  <a:schemeClr val="bg1"/>
                </a:solidFill>
              </a:rPr>
              <a:t>[kændl]</a:t>
            </a:r>
            <a:br>
              <a:rPr lang="en-US" sz="8800" dirty="0" smtClean="0">
                <a:solidFill>
                  <a:schemeClr val="bg1"/>
                </a:solidFill>
              </a:rPr>
            </a:br>
            <a:r>
              <a:rPr lang="ru-RU" sz="9600" b="1" dirty="0" smtClean="0">
                <a:solidFill>
                  <a:schemeClr val="bg1"/>
                </a:solidFill>
              </a:rPr>
              <a:t>свеча 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рилл\Downloads\са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508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88" y="0"/>
            <a:ext cx="8858312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Sledge [</a:t>
            </a:r>
            <a:r>
              <a:rPr lang="en-US" sz="8000" dirty="0" err="1" smtClean="0">
                <a:solidFill>
                  <a:schemeClr val="bg1"/>
                </a:solidFill>
              </a:rPr>
              <a:t>sledʒ</a:t>
            </a:r>
            <a:r>
              <a:rPr lang="en-US" sz="8000" b="1" dirty="0" smtClean="0">
                <a:solidFill>
                  <a:schemeClr val="bg1"/>
                </a:solidFill>
              </a:rPr>
              <a:t>] </a:t>
            </a:r>
            <a:r>
              <a:rPr lang="ru-RU" sz="8000" b="1" dirty="0" smtClean="0">
                <a:solidFill>
                  <a:schemeClr val="bg1"/>
                </a:solidFill>
              </a:rPr>
              <a:t>санки 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рилл\Downloads\кам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307183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Fireplace </a:t>
            </a:r>
            <a:r>
              <a:rPr lang="ru-RU" sz="7200" b="1" dirty="0" smtClean="0">
                <a:solidFill>
                  <a:schemeClr val="bg1"/>
                </a:solidFill>
              </a:rPr>
              <a:t/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[</a:t>
            </a:r>
            <a:r>
              <a:rPr lang="en-US" sz="6000" dirty="0" smtClean="0">
                <a:solidFill>
                  <a:schemeClr val="bg1"/>
                </a:solidFill>
              </a:rPr>
              <a:t>ˈ</a:t>
            </a:r>
            <a:r>
              <a:rPr lang="en-US" sz="6000" dirty="0" err="1" smtClean="0">
                <a:solidFill>
                  <a:schemeClr val="bg1"/>
                </a:solidFill>
              </a:rPr>
              <a:t>faɪərpleɪs</a:t>
            </a:r>
            <a:r>
              <a:rPr lang="en-US" sz="6000" b="1" dirty="0" smtClean="0">
                <a:solidFill>
                  <a:schemeClr val="bg1"/>
                </a:solidFill>
              </a:rPr>
              <a:t>]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</a:rPr>
              <a:t/>
            </a:r>
            <a:br>
              <a:rPr lang="ru-RU" sz="7200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камин 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wnloads\201212172020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8965" cy="703422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285852" y="2714620"/>
            <a:ext cx="7129458" cy="414338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reindeer </a:t>
            </a: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en-US" sz="8000" b="1" dirty="0" smtClean="0"/>
              <a:t>[ˈ</a:t>
            </a:r>
            <a:r>
              <a:rPr lang="en-US" sz="8000" b="1" dirty="0" err="1" smtClean="0"/>
              <a:t>reɪndɪ</a:t>
            </a:r>
            <a:r>
              <a:rPr lang="en-US" sz="8000" b="1" dirty="0" err="1" smtClean="0"/>
              <a:t>ə</a:t>
            </a:r>
            <a:r>
              <a:rPr lang="en-US" sz="8000" b="1" dirty="0" smtClean="0"/>
              <a:t>] </a:t>
            </a: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7200" b="1" dirty="0" smtClean="0"/>
              <a:t>северный олень</a:t>
            </a:r>
            <a:endParaRPr lang="ru-RU" sz="7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ownloads\snezhinki_uzory_tekstura_132868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0237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285852" y="857232"/>
            <a:ext cx="7129458" cy="414338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snowflake</a:t>
            </a:r>
            <a:r>
              <a:rPr lang="ru-RU" sz="8000" dirty="0" smtClean="0">
                <a:solidFill>
                  <a:schemeClr val="bg1"/>
                </a:solidFill>
              </a:rPr>
              <a:t/>
            </a:r>
            <a:br>
              <a:rPr lang="ru-RU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[ˈ</a:t>
            </a:r>
            <a:r>
              <a:rPr lang="en-US" sz="8000" dirty="0" err="1" smtClean="0">
                <a:solidFill>
                  <a:schemeClr val="bg1"/>
                </a:solidFill>
              </a:rPr>
              <a:t>snəʊfleɪk</a:t>
            </a:r>
            <a:r>
              <a:rPr lang="en-US" sz="8000" dirty="0" smtClean="0">
                <a:solidFill>
                  <a:schemeClr val="bg1"/>
                </a:solidFill>
              </a:rPr>
              <a:t>]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ru-RU" sz="8000" b="1" dirty="0" smtClean="0">
                <a:solidFill>
                  <a:schemeClr val="bg1"/>
                </a:solidFill>
              </a:rPr>
              <a:t>снежинка 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26</Words>
  <Application>Microsoft Office PowerPoint</Application>
  <PresentationFormat>Экран (4:3)</PresentationFormat>
  <Paragraphs>14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Тематический урок: «Christmas day»  2 А класс ЦОРиО</vt:lpstr>
      <vt:lpstr>Слайд 2</vt:lpstr>
      <vt:lpstr>Lights [laɪts] гирлянда</vt:lpstr>
      <vt:lpstr>Christmas tree [ˈkrɪsməs triː] рождественская елка </vt:lpstr>
      <vt:lpstr>Candle  [kændl] свеча </vt:lpstr>
      <vt:lpstr>Sledge [sledʒ] санки </vt:lpstr>
      <vt:lpstr>Fireplace  [ˈfaɪərpleɪs]  камин </vt:lpstr>
      <vt:lpstr>reindeer  [ˈreɪndɪə]  северный олень</vt:lpstr>
      <vt:lpstr>snowflake [ˈsnəʊfleɪk] снежинка </vt:lpstr>
      <vt:lpstr>Candy cane  [ˈkændɪ keɪn] карамельная трость</vt:lpstr>
      <vt:lpstr>Christmas carol  [ˈkrɪsməs ˈkærəl] рождественская песнь</vt:lpstr>
      <vt:lpstr>Figgy pudding [fɪgɪ ˈpʊdɪŋ] инжирный пудинг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33</cp:revision>
  <dcterms:created xsi:type="dcterms:W3CDTF">2022-12-11T18:48:06Z</dcterms:created>
  <dcterms:modified xsi:type="dcterms:W3CDTF">2022-12-29T18:21:27Z</dcterms:modified>
</cp:coreProperties>
</file>