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ля сценария победы 2022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Для сценария победы 2022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6463" y="-201613"/>
            <a:ext cx="10956926" cy="7262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esktop\Для сценария победы 2022\12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72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Учитель\Desktop\Для сценария победы 2022\13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Учитель\Desktop\Для сценария победы 2022\14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Учитель\Desktop\Для сценария победы 2022\15 - на братски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776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Для сценария победы 2022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Для сценария победы 2022\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-566738"/>
            <a:ext cx="12889432" cy="7991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Для сценария победы 2022\3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ля сценария победы 2022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Для сценария победы 2022\5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Для сценария победы 2022\Молодой солд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Для сценария победы 2022\8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\Desktop\Для сценария победы 2022\9 прив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71400"/>
            <a:ext cx="93345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Для сценария победы 2022\10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Ричи</dc:creator>
  <cp:lastModifiedBy>Учитель</cp:lastModifiedBy>
  <cp:revision>7</cp:revision>
  <dcterms:created xsi:type="dcterms:W3CDTF">2022-05-11T18:10:04Z</dcterms:created>
  <dcterms:modified xsi:type="dcterms:W3CDTF">2023-01-12T09:31:24Z</dcterms:modified>
</cp:coreProperties>
</file>