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66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сть\Desktop\vapuskn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0198" cy="1500174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ость\Desktop\1667271217_26-celes-club-p-fon-dlya-psikhologa-oboi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Гость\Desktop\23-e1495044724856-258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786058"/>
            <a:ext cx="2457450" cy="2857500"/>
          </a:xfrm>
          <a:prstGeom prst="rect">
            <a:avLst/>
          </a:prstGeom>
          <a:noFill/>
        </p:spPr>
      </p:pic>
      <p:pic>
        <p:nvPicPr>
          <p:cNvPr id="1027" name="Picture 3" descr="C:\Users\Гость\Desktop\IMG_766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9" y="2786058"/>
            <a:ext cx="2214578" cy="2857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ость\Desktop\dsklent-3p8yDHon_3zkGipaccV1adynQJqB0Jn9sGS3OTDVhSORyMnBa8ARFQUtJp3YxLNac0tPp7IATOqVSf_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Гость\Desktop\26-200x300.jpg"/>
          <p:cNvPicPr>
            <a:picLocks noChangeAspect="1" noChangeArrowheads="1"/>
          </p:cNvPicPr>
          <p:nvPr/>
        </p:nvPicPr>
        <p:blipFill>
          <a:blip r:embed="rId3"/>
          <a:srcRect l="4081" b="40667"/>
          <a:stretch>
            <a:fillRect/>
          </a:stretch>
        </p:blipFill>
        <p:spPr bwMode="auto">
          <a:xfrm>
            <a:off x="3071802" y="0"/>
            <a:ext cx="3071834" cy="3357562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>
            <a:off x="714348" y="3286440"/>
            <a:ext cx="7786440" cy="357156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2"/>
          <a:stretch/>
        </p:blipFill>
        <p:spPr>
          <a:xfrm>
            <a:off x="714348" y="0"/>
            <a:ext cx="7786440" cy="357156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/>
          <a:stretch/>
        </p:blipFill>
        <p:spPr>
          <a:xfrm>
            <a:off x="2857488" y="785794"/>
            <a:ext cx="1785950" cy="2214578"/>
          </a:xfrm>
          <a:prstGeom prst="ellipse">
            <a:avLst/>
          </a:prstGeom>
          <a:ln>
            <a:noFill/>
          </a:ln>
        </p:spPr>
      </p:pic>
      <p:pic>
        <p:nvPicPr>
          <p:cNvPr id="5122" name="Picture 2" descr="C:\Users\Гость\Desktop\FullSizeRend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85794"/>
            <a:ext cx="1857388" cy="2214578"/>
          </a:xfrm>
          <a:prstGeom prst="ellipse">
            <a:avLst/>
          </a:prstGeom>
          <a:noFill/>
        </p:spPr>
      </p:pic>
      <p:pic>
        <p:nvPicPr>
          <p:cNvPr id="5123" name="Picture 3" descr="C:\Users\Гость\Desktop\FullSizeRender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1714512" cy="2428893"/>
          </a:xfrm>
          <a:prstGeom prst="ellipse">
            <a:avLst/>
          </a:prstGeom>
          <a:noFill/>
        </p:spPr>
      </p:pic>
      <p:pic>
        <p:nvPicPr>
          <p:cNvPr id="7" name="Picture 2"/>
          <p:cNvPicPr/>
          <p:nvPr/>
        </p:nvPicPr>
        <p:blipFill>
          <a:blip r:embed="rId6"/>
          <a:stretch/>
        </p:blipFill>
        <p:spPr>
          <a:xfrm>
            <a:off x="2928926" y="4071942"/>
            <a:ext cx="1642636" cy="2286016"/>
          </a:xfrm>
          <a:prstGeom prst="ellipse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786050" y="1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 smtClean="0">
                <a:solidFill>
                  <a:srgbClr val="C00000"/>
                </a:solidFill>
                <a:latin typeface="Segoe Print"/>
              </a:rPr>
              <a:t>Старший воспитатель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8572528" y="592933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643680" cy="6857640"/>
          </a:xfrm>
          <a:prstGeom prst="rect">
            <a:avLst/>
          </a:prstGeom>
          <a:ln>
            <a:noFill/>
          </a:ln>
        </p:spPr>
      </p:pic>
      <p:pic>
        <p:nvPicPr>
          <p:cNvPr id="6146" name="Picture 2" descr="C:\Users\Гость\Desktop\60-2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1428760" cy="2143140"/>
          </a:xfrm>
          <a:prstGeom prst="ellipse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9" y="4572008"/>
            <a:ext cx="1500197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Юферев</a:t>
            </a:r>
            <a:r>
              <a:rPr lang="ru-RU" b="1" dirty="0" smtClean="0">
                <a:solidFill>
                  <a:srgbClr val="C00000"/>
                </a:solidFill>
              </a:rPr>
              <a:t> Анна Георгиев</a:t>
            </a:r>
            <a:r>
              <a:rPr lang="ru-RU" sz="2000" b="1" dirty="0" smtClean="0">
                <a:solidFill>
                  <a:srgbClr val="C00000"/>
                </a:solidFill>
              </a:rPr>
              <a:t>на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добрын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357430"/>
            <a:ext cx="1547815" cy="2143130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56" y="4572008"/>
            <a:ext cx="178595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Добрынина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Марина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Викторовна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ость\Desktop\hojq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ость\Desktop\3a5a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2"/>
          <a:stretch/>
        </p:blipFill>
        <p:spPr>
          <a:xfrm>
            <a:off x="0" y="0"/>
            <a:ext cx="91944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ость\Desktop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Блок-схема: перфолента 3"/>
          <p:cNvSpPr/>
          <p:nvPr/>
        </p:nvSpPr>
        <p:spPr>
          <a:xfrm>
            <a:off x="0" y="4714884"/>
            <a:ext cx="3786182" cy="2143116"/>
          </a:xfrm>
          <a:prstGeom prst="flowChartPunchedTape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Здравствуй, 5 класс!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ость\Desktop\1625222092_6-phonoteka-org-p-vipusknoi-zastavka-krasivie-zastavki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64399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 ВЫПУСКНОЙ В НАЧАЛЬНОЙ ШКОЛЕ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\Desktop\1653686776_34-celes-club-p-fon-yubilei-shkoli-krasivie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шко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5616624" cy="4032448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hear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071546"/>
            <a:ext cx="4286280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 cstate="print"/>
          <a:stretch/>
        </p:blipFill>
        <p:spPr>
          <a:xfrm>
            <a:off x="500034" y="2285992"/>
            <a:ext cx="1800200" cy="2072536"/>
          </a:xfrm>
          <a:prstGeom prst="rect">
            <a:avLst/>
          </a:prstGeom>
          <a:ln>
            <a:noFill/>
          </a:ln>
        </p:spPr>
      </p:pic>
      <p:pic>
        <p:nvPicPr>
          <p:cNvPr id="3" name="Picture 3"/>
          <p:cNvPicPr/>
          <p:nvPr/>
        </p:nvPicPr>
        <p:blipFill>
          <a:blip r:embed="rId3" cstate="print"/>
          <a:stretch/>
        </p:blipFill>
        <p:spPr>
          <a:xfrm>
            <a:off x="3071802" y="714356"/>
            <a:ext cx="2142352" cy="2214360"/>
          </a:xfrm>
          <a:prstGeom prst="rect">
            <a:avLst/>
          </a:prstGeom>
          <a:ln>
            <a:noFill/>
          </a:ln>
        </p:spPr>
      </p:pic>
      <p:pic>
        <p:nvPicPr>
          <p:cNvPr id="4" name="Picture 6"/>
          <p:cNvPicPr/>
          <p:nvPr/>
        </p:nvPicPr>
        <p:blipFill>
          <a:blip r:embed="rId4" cstate="print"/>
          <a:stretch/>
        </p:blipFill>
        <p:spPr>
          <a:xfrm>
            <a:off x="6215074" y="2357430"/>
            <a:ext cx="1802880" cy="207144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tretch/>
        </p:blipFill>
        <p:spPr>
          <a:xfrm>
            <a:off x="3143240" y="3500438"/>
            <a:ext cx="2088232" cy="23042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>
            <a:off x="36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Гость\Desktop\samohin-s.v.-2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6850" y="0"/>
            <a:ext cx="1867149" cy="2643182"/>
          </a:xfrm>
          <a:prstGeom prst="rect">
            <a:avLst/>
          </a:prstGeom>
          <a:noFill/>
        </p:spPr>
      </p:pic>
      <p:pic>
        <p:nvPicPr>
          <p:cNvPr id="1027" name="Picture 3" descr="C:\Users\Гость\Desktop\15-2-e1495040477919-255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2143107" cy="257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0" name="Picture 2" descr="C:\Users\Гость\Desktop\Ragushina-225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7" y="2191476"/>
            <a:ext cx="1643074" cy="2309093"/>
          </a:xfrm>
          <a:prstGeom prst="rect">
            <a:avLst/>
          </a:prstGeom>
          <a:noFill/>
        </p:spPr>
      </p:pic>
      <p:sp>
        <p:nvSpPr>
          <p:cNvPr id="4" name="CustomShape 1"/>
          <p:cNvSpPr/>
          <p:nvPr/>
        </p:nvSpPr>
        <p:spPr>
          <a:xfrm>
            <a:off x="3500430" y="4071942"/>
            <a:ext cx="2643206" cy="398655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2000" b="1" strike="noStrike" spc="-1" dirty="0" err="1" smtClean="0">
                <a:solidFill>
                  <a:srgbClr val="000000"/>
                </a:solidFill>
                <a:latin typeface="Times New Roman"/>
              </a:rPr>
              <a:t>Our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</a:rPr>
              <a:t>dear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latin typeface="Times New Roman"/>
              </a:rPr>
              <a:t>teacher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ость\Desktop\1671257818_www-funnyart-club-p-kartinki-pro-biblioteku-krasiv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Гость\Desktop\IMG_7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85992"/>
            <a:ext cx="252594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264</TotalTime>
  <Words>25</Words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Гость</cp:lastModifiedBy>
  <cp:revision>39</cp:revision>
  <dcterms:created xsi:type="dcterms:W3CDTF">2023-05-22T11:50:02Z</dcterms:created>
  <dcterms:modified xsi:type="dcterms:W3CDTF">2023-05-23T13:56:45Z</dcterms:modified>
</cp:coreProperties>
</file>