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75" r:id="rId10"/>
    <p:sldId id="310" r:id="rId11"/>
    <p:sldId id="277" r:id="rId12"/>
    <p:sldId id="279" r:id="rId13"/>
    <p:sldId id="280" r:id="rId14"/>
    <p:sldId id="281" r:id="rId15"/>
    <p:sldId id="282" r:id="rId16"/>
    <p:sldId id="283" r:id="rId17"/>
    <p:sldId id="264" r:id="rId18"/>
    <p:sldId id="266" r:id="rId19"/>
    <p:sldId id="267" r:id="rId20"/>
    <p:sldId id="285" r:id="rId21"/>
    <p:sldId id="268" r:id="rId22"/>
    <p:sldId id="305" r:id="rId23"/>
    <p:sldId id="307" r:id="rId24"/>
    <p:sldId id="303" r:id="rId25"/>
    <p:sldId id="304" r:id="rId26"/>
    <p:sldId id="301" r:id="rId27"/>
    <p:sldId id="302" r:id="rId28"/>
    <p:sldId id="299" r:id="rId29"/>
    <p:sldId id="300" r:id="rId30"/>
    <p:sldId id="308" r:id="rId31"/>
    <p:sldId id="309" r:id="rId32"/>
    <p:sldId id="293" r:id="rId33"/>
    <p:sldId id="270" r:id="rId34"/>
    <p:sldId id="271" r:id="rId35"/>
    <p:sldId id="294" r:id="rId36"/>
    <p:sldId id="295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155" autoAdjust="0"/>
  </p:normalViewPr>
  <p:slideViewPr>
    <p:cSldViewPr>
      <p:cViewPr varScale="1">
        <p:scale>
          <a:sx n="64" d="100"/>
          <a:sy n="64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85C81-3016-4505-B672-E58D9BDD8C0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B8213D-7C66-4672-8471-E1615890446C}">
      <dgm:prSet phldrT="[Текст]" custT="1"/>
      <dgm:spPr/>
      <dgm:t>
        <a:bodyPr/>
        <a:lstStyle/>
        <a:p>
          <a:r>
            <a:rPr lang="ru-RU" sz="2000" b="1" dirty="0" smtClean="0"/>
            <a:t>Дмитрий Донской </a:t>
          </a:r>
        </a:p>
        <a:p>
          <a:r>
            <a:rPr lang="ru-RU" sz="2000" b="0" dirty="0" smtClean="0"/>
            <a:t>(1359-1389)</a:t>
          </a:r>
          <a:endParaRPr lang="ru-RU" sz="2000" b="0" dirty="0"/>
        </a:p>
      </dgm:t>
    </dgm:pt>
    <dgm:pt modelId="{DD6B347B-5512-4D49-A91D-40292A214FFF}" type="parTrans" cxnId="{14BD0D15-744C-4DE0-A95B-0157EEBB3FF8}">
      <dgm:prSet/>
      <dgm:spPr/>
      <dgm:t>
        <a:bodyPr/>
        <a:lstStyle/>
        <a:p>
          <a:endParaRPr lang="ru-RU"/>
        </a:p>
      </dgm:t>
    </dgm:pt>
    <dgm:pt modelId="{968F13D6-6DAF-4223-9DF2-DC7BB6DB7B42}" type="sibTrans" cxnId="{14BD0D15-744C-4DE0-A95B-0157EEBB3FF8}">
      <dgm:prSet/>
      <dgm:spPr/>
      <dgm:t>
        <a:bodyPr/>
        <a:lstStyle/>
        <a:p>
          <a:endParaRPr lang="ru-RU"/>
        </a:p>
      </dgm:t>
    </dgm:pt>
    <dgm:pt modelId="{19E57247-6BF9-49D4-BAB2-B4E2E497CF4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Юрий Дмитриевич </a:t>
          </a:r>
          <a:r>
            <a:rPr lang="ru-RU" sz="2000" dirty="0" smtClean="0"/>
            <a:t>(1374-1434)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A73C7A5B-0F59-41DD-A946-C4E202FBCED5}" type="parTrans" cxnId="{3E026FBA-CD74-4022-8B3D-C8969468EF15}">
      <dgm:prSet/>
      <dgm:spPr/>
      <dgm:t>
        <a:bodyPr/>
        <a:lstStyle/>
        <a:p>
          <a:endParaRPr lang="ru-RU"/>
        </a:p>
      </dgm:t>
    </dgm:pt>
    <dgm:pt modelId="{44B1EB30-571E-4A47-AC9D-62CAB0D50BD9}" type="sibTrans" cxnId="{3E026FBA-CD74-4022-8B3D-C8969468EF15}">
      <dgm:prSet/>
      <dgm:spPr/>
      <dgm:t>
        <a:bodyPr/>
        <a:lstStyle/>
        <a:p>
          <a:endParaRPr lang="ru-RU"/>
        </a:p>
      </dgm:t>
    </dgm:pt>
    <dgm:pt modelId="{AED8EC02-A42E-4185-BB12-BE526378F3FB}">
      <dgm:prSet phldrT="[Текст]" custT="1"/>
      <dgm:spPr/>
      <dgm:t>
        <a:bodyPr/>
        <a:lstStyle/>
        <a:p>
          <a:r>
            <a:rPr lang="ru-RU" sz="2000" b="1" dirty="0" smtClean="0"/>
            <a:t>Дмитрий </a:t>
          </a:r>
          <a:r>
            <a:rPr lang="ru-RU" sz="2000" b="1" dirty="0" err="1" smtClean="0"/>
            <a:t>Шемяка</a:t>
          </a:r>
          <a:endParaRPr lang="ru-RU" sz="2000" b="1" dirty="0" smtClean="0"/>
        </a:p>
        <a:p>
          <a:r>
            <a:rPr lang="ru-RU" sz="2000" dirty="0" smtClean="0"/>
            <a:t>(1410-1453)</a:t>
          </a:r>
          <a:endParaRPr lang="ru-RU" sz="2000" dirty="0"/>
        </a:p>
      </dgm:t>
    </dgm:pt>
    <dgm:pt modelId="{2CAB0DFE-A58F-4C48-9ED5-81AFE985E713}" type="parTrans" cxnId="{A56712D3-7BA0-4F04-A99C-416E22A1E076}">
      <dgm:prSet/>
      <dgm:spPr/>
      <dgm:t>
        <a:bodyPr/>
        <a:lstStyle/>
        <a:p>
          <a:endParaRPr lang="ru-RU"/>
        </a:p>
      </dgm:t>
    </dgm:pt>
    <dgm:pt modelId="{6240F0F9-AE22-4B08-A7EE-705CC5619461}" type="sibTrans" cxnId="{A56712D3-7BA0-4F04-A99C-416E22A1E076}">
      <dgm:prSet/>
      <dgm:spPr/>
      <dgm:t>
        <a:bodyPr/>
        <a:lstStyle/>
        <a:p>
          <a:endParaRPr lang="ru-RU"/>
        </a:p>
      </dgm:t>
    </dgm:pt>
    <dgm:pt modelId="{EA956D88-DDC1-4D11-81BA-EFAB1A693AD8}">
      <dgm:prSet phldrT="[Текст]" custT="1"/>
      <dgm:spPr/>
      <dgm:t>
        <a:bodyPr/>
        <a:lstStyle/>
        <a:p>
          <a:r>
            <a:rPr lang="ru-RU" sz="2000" b="1" dirty="0" smtClean="0"/>
            <a:t>Василий Юрьевич Косой</a:t>
          </a:r>
        </a:p>
        <a:p>
          <a:r>
            <a:rPr lang="ru-RU" sz="2000" dirty="0" smtClean="0"/>
            <a:t>( </a:t>
          </a:r>
          <a:r>
            <a:rPr lang="en-US" sz="2000" dirty="0" smtClean="0"/>
            <a:t>?</a:t>
          </a:r>
          <a:r>
            <a:rPr lang="ru-RU" sz="2000" dirty="0" smtClean="0"/>
            <a:t> – 1448)</a:t>
          </a:r>
          <a:endParaRPr lang="ru-RU" sz="2000" dirty="0"/>
        </a:p>
      </dgm:t>
    </dgm:pt>
    <dgm:pt modelId="{3730B833-94BA-4A11-A328-5844E744AF0C}" type="parTrans" cxnId="{1C3160DE-8820-44BF-9C0A-67F7308B600A}">
      <dgm:prSet/>
      <dgm:spPr/>
      <dgm:t>
        <a:bodyPr/>
        <a:lstStyle/>
        <a:p>
          <a:endParaRPr lang="ru-RU"/>
        </a:p>
      </dgm:t>
    </dgm:pt>
    <dgm:pt modelId="{59730BFE-149F-4972-B818-A3F3C9AF743B}" type="sibTrans" cxnId="{1C3160DE-8820-44BF-9C0A-67F7308B600A}">
      <dgm:prSet/>
      <dgm:spPr/>
      <dgm:t>
        <a:bodyPr/>
        <a:lstStyle/>
        <a:p>
          <a:endParaRPr lang="ru-RU"/>
        </a:p>
      </dgm:t>
    </dgm:pt>
    <dgm:pt modelId="{18DB1168-539D-4F96-B1E9-195BEE06BCE1}">
      <dgm:prSet phldrT="[Текст]" custT="1"/>
      <dgm:spPr/>
      <dgm:t>
        <a:bodyPr/>
        <a:lstStyle/>
        <a:p>
          <a:r>
            <a:rPr lang="ru-RU" sz="2000" b="1" dirty="0" smtClean="0"/>
            <a:t>Василий </a:t>
          </a:r>
          <a:r>
            <a:rPr lang="en-US" sz="2000" b="1" dirty="0" smtClean="0"/>
            <a:t>I</a:t>
          </a:r>
          <a:r>
            <a:rPr lang="ru-RU" sz="2000" dirty="0" smtClean="0"/>
            <a:t> </a:t>
          </a:r>
        </a:p>
        <a:p>
          <a:r>
            <a:rPr lang="ru-RU" sz="2000" dirty="0" smtClean="0"/>
            <a:t>(1389-1425)</a:t>
          </a:r>
          <a:endParaRPr lang="ru-RU" sz="2000" dirty="0"/>
        </a:p>
      </dgm:t>
    </dgm:pt>
    <dgm:pt modelId="{B0DBDF83-5DD8-4E24-9D30-2412E9DE2E11}" type="parTrans" cxnId="{CD7E6001-D75F-4B1C-9602-3B0DE18FA9C0}">
      <dgm:prSet/>
      <dgm:spPr/>
      <dgm:t>
        <a:bodyPr/>
        <a:lstStyle/>
        <a:p>
          <a:endParaRPr lang="ru-RU"/>
        </a:p>
      </dgm:t>
    </dgm:pt>
    <dgm:pt modelId="{E39FB93B-7743-457A-B799-4FFABC67BE0B}" type="sibTrans" cxnId="{CD7E6001-D75F-4B1C-9602-3B0DE18FA9C0}">
      <dgm:prSet/>
      <dgm:spPr/>
      <dgm:t>
        <a:bodyPr/>
        <a:lstStyle/>
        <a:p>
          <a:endParaRPr lang="ru-RU"/>
        </a:p>
      </dgm:t>
    </dgm:pt>
    <dgm:pt modelId="{1E008644-74FA-4A1D-A2BB-5AEFE9B09B28}">
      <dgm:prSet phldrT="[Текст]" custT="1"/>
      <dgm:spPr/>
      <dgm:t>
        <a:bodyPr/>
        <a:lstStyle/>
        <a:p>
          <a:r>
            <a:rPr lang="ru-RU" sz="2000" b="1" dirty="0" smtClean="0"/>
            <a:t>Василий </a:t>
          </a:r>
          <a:r>
            <a:rPr lang="en-US" sz="2000" b="1" dirty="0" smtClean="0"/>
            <a:t>II</a:t>
          </a:r>
          <a:r>
            <a:rPr lang="ru-RU" sz="2000" b="1" dirty="0" smtClean="0"/>
            <a:t> </a:t>
          </a:r>
          <a:r>
            <a:rPr lang="ru-RU" sz="2000" dirty="0" smtClean="0"/>
            <a:t>(1425-1462)</a:t>
          </a:r>
          <a:endParaRPr lang="ru-RU" sz="2000" dirty="0"/>
        </a:p>
      </dgm:t>
    </dgm:pt>
    <dgm:pt modelId="{AE8286DB-5A86-480C-8508-2B35A68B4D3E}" type="parTrans" cxnId="{1679F0A3-F3F9-44A9-9A38-13BC7EC2C3CC}">
      <dgm:prSet/>
      <dgm:spPr/>
      <dgm:t>
        <a:bodyPr/>
        <a:lstStyle/>
        <a:p>
          <a:endParaRPr lang="ru-RU"/>
        </a:p>
      </dgm:t>
    </dgm:pt>
    <dgm:pt modelId="{BB235081-791E-435C-BD78-11441F49CFC2}" type="sibTrans" cxnId="{1679F0A3-F3F9-44A9-9A38-13BC7EC2C3CC}">
      <dgm:prSet/>
      <dgm:spPr/>
      <dgm:t>
        <a:bodyPr/>
        <a:lstStyle/>
        <a:p>
          <a:endParaRPr lang="ru-RU"/>
        </a:p>
      </dgm:t>
    </dgm:pt>
    <dgm:pt modelId="{F01D4E72-63B7-4013-9128-43B27C3664EF}" type="pres">
      <dgm:prSet presAssocID="{8EC85C81-3016-4505-B672-E58D9BDD8C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FC3A5F-16BC-4438-89BC-EC45C571EFC8}" type="pres">
      <dgm:prSet presAssocID="{DCB8213D-7C66-4672-8471-E1615890446C}" presName="hierRoot1" presStyleCnt="0"/>
      <dgm:spPr/>
    </dgm:pt>
    <dgm:pt modelId="{B699162A-0BE7-491C-A2A4-E10A0299E515}" type="pres">
      <dgm:prSet presAssocID="{DCB8213D-7C66-4672-8471-E1615890446C}" presName="composite" presStyleCnt="0"/>
      <dgm:spPr/>
    </dgm:pt>
    <dgm:pt modelId="{FAB496BA-AF89-4D67-9EF3-72067FA761E6}" type="pres">
      <dgm:prSet presAssocID="{DCB8213D-7C66-4672-8471-E1615890446C}" presName="background" presStyleLbl="node0" presStyleIdx="0" presStyleCnt="1"/>
      <dgm:spPr/>
    </dgm:pt>
    <dgm:pt modelId="{798548C6-B543-4485-9559-247E7D2CD9AF}" type="pres">
      <dgm:prSet presAssocID="{DCB8213D-7C66-4672-8471-E1615890446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4C39E3-649C-454D-833C-17CA428EE48E}" type="pres">
      <dgm:prSet presAssocID="{DCB8213D-7C66-4672-8471-E1615890446C}" presName="hierChild2" presStyleCnt="0"/>
      <dgm:spPr/>
    </dgm:pt>
    <dgm:pt modelId="{74ADA753-2784-42F7-A6BC-EA3099D27562}" type="pres">
      <dgm:prSet presAssocID="{A73C7A5B-0F59-41DD-A946-C4E202FBCED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1A2F61C-AEDD-4B80-B853-ADA140FCA816}" type="pres">
      <dgm:prSet presAssocID="{19E57247-6BF9-49D4-BAB2-B4E2E497CF41}" presName="hierRoot2" presStyleCnt="0"/>
      <dgm:spPr/>
    </dgm:pt>
    <dgm:pt modelId="{F3EB5950-B290-4AC5-9F34-5D2223E717F0}" type="pres">
      <dgm:prSet presAssocID="{19E57247-6BF9-49D4-BAB2-B4E2E497CF41}" presName="composite2" presStyleCnt="0"/>
      <dgm:spPr/>
    </dgm:pt>
    <dgm:pt modelId="{CBD00D39-EEEC-4990-A784-F2A140FD2130}" type="pres">
      <dgm:prSet presAssocID="{19E57247-6BF9-49D4-BAB2-B4E2E497CF41}" presName="background2" presStyleLbl="node2" presStyleIdx="0" presStyleCnt="2"/>
      <dgm:spPr/>
    </dgm:pt>
    <dgm:pt modelId="{B840A2AA-428C-48F4-A802-762888675134}" type="pres">
      <dgm:prSet presAssocID="{19E57247-6BF9-49D4-BAB2-B4E2E497CF41}" presName="text2" presStyleLbl="fgAcc2" presStyleIdx="0" presStyleCnt="2" custLinFactNeighborX="-177" custLinFactNeighborY="-12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6A03F8-12F6-444C-912F-A93BB1E62D7B}" type="pres">
      <dgm:prSet presAssocID="{19E57247-6BF9-49D4-BAB2-B4E2E497CF41}" presName="hierChild3" presStyleCnt="0"/>
      <dgm:spPr/>
    </dgm:pt>
    <dgm:pt modelId="{BA0FEEE6-4D92-4AFA-8F06-2D6E07A3064A}" type="pres">
      <dgm:prSet presAssocID="{2CAB0DFE-A58F-4C48-9ED5-81AFE985E713}" presName="Name17" presStyleLbl="parChTrans1D3" presStyleIdx="0" presStyleCnt="3"/>
      <dgm:spPr/>
      <dgm:t>
        <a:bodyPr/>
        <a:lstStyle/>
        <a:p>
          <a:endParaRPr lang="ru-RU"/>
        </a:p>
      </dgm:t>
    </dgm:pt>
    <dgm:pt modelId="{7EE1D809-0327-4DAC-AB4D-E5C8C37A45D7}" type="pres">
      <dgm:prSet presAssocID="{AED8EC02-A42E-4185-BB12-BE526378F3FB}" presName="hierRoot3" presStyleCnt="0"/>
      <dgm:spPr/>
    </dgm:pt>
    <dgm:pt modelId="{95C1E5A4-DB85-49F8-9067-0585D3ADAEAB}" type="pres">
      <dgm:prSet presAssocID="{AED8EC02-A42E-4185-BB12-BE526378F3FB}" presName="composite3" presStyleCnt="0"/>
      <dgm:spPr/>
    </dgm:pt>
    <dgm:pt modelId="{E8D902AC-8A71-4772-BDE4-2FBFA07A42E3}" type="pres">
      <dgm:prSet presAssocID="{AED8EC02-A42E-4185-BB12-BE526378F3FB}" presName="background3" presStyleLbl="node3" presStyleIdx="0" presStyleCnt="3"/>
      <dgm:spPr/>
    </dgm:pt>
    <dgm:pt modelId="{AEB1C8AA-E4FC-4014-8073-612C00946B10}" type="pres">
      <dgm:prSet presAssocID="{AED8EC02-A42E-4185-BB12-BE526378F3FB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C37EA3-217F-433B-B8E8-8CE7490B7B8B}" type="pres">
      <dgm:prSet presAssocID="{AED8EC02-A42E-4185-BB12-BE526378F3FB}" presName="hierChild4" presStyleCnt="0"/>
      <dgm:spPr/>
    </dgm:pt>
    <dgm:pt modelId="{D6F9B667-0D44-44D4-9338-6584E268D608}" type="pres">
      <dgm:prSet presAssocID="{3730B833-94BA-4A11-A328-5844E744AF0C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70AF43C-61EC-4E39-90D6-B1F154EC08FE}" type="pres">
      <dgm:prSet presAssocID="{EA956D88-DDC1-4D11-81BA-EFAB1A693AD8}" presName="hierRoot3" presStyleCnt="0"/>
      <dgm:spPr/>
    </dgm:pt>
    <dgm:pt modelId="{5453370B-CEF3-4C7A-ACCD-751FA2CAE941}" type="pres">
      <dgm:prSet presAssocID="{EA956D88-DDC1-4D11-81BA-EFAB1A693AD8}" presName="composite3" presStyleCnt="0"/>
      <dgm:spPr/>
    </dgm:pt>
    <dgm:pt modelId="{FCBFD7AB-3C1D-4796-8E7A-CB66F7E5F9DB}" type="pres">
      <dgm:prSet presAssocID="{EA956D88-DDC1-4D11-81BA-EFAB1A693AD8}" presName="background3" presStyleLbl="node3" presStyleIdx="1" presStyleCnt="3"/>
      <dgm:spPr/>
    </dgm:pt>
    <dgm:pt modelId="{4566A2E2-89DF-467C-9252-0E6AFB55FE3E}" type="pres">
      <dgm:prSet presAssocID="{EA956D88-DDC1-4D11-81BA-EFAB1A693AD8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ECB1B2-DBD6-47E2-AE74-03996C33F972}" type="pres">
      <dgm:prSet presAssocID="{EA956D88-DDC1-4D11-81BA-EFAB1A693AD8}" presName="hierChild4" presStyleCnt="0"/>
      <dgm:spPr/>
    </dgm:pt>
    <dgm:pt modelId="{2205CEC4-5C71-41A0-9223-5B8CD7065AB8}" type="pres">
      <dgm:prSet presAssocID="{B0DBDF83-5DD8-4E24-9D30-2412E9DE2E1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B108667-D0F4-4221-9B2B-5999C27DA3E8}" type="pres">
      <dgm:prSet presAssocID="{18DB1168-539D-4F96-B1E9-195BEE06BCE1}" presName="hierRoot2" presStyleCnt="0"/>
      <dgm:spPr/>
    </dgm:pt>
    <dgm:pt modelId="{4F89ABEC-FB35-4E28-8194-D626B2A6BF3C}" type="pres">
      <dgm:prSet presAssocID="{18DB1168-539D-4F96-B1E9-195BEE06BCE1}" presName="composite2" presStyleCnt="0"/>
      <dgm:spPr/>
    </dgm:pt>
    <dgm:pt modelId="{5746E74B-9525-4F35-9CAC-F13C19E0725C}" type="pres">
      <dgm:prSet presAssocID="{18DB1168-539D-4F96-B1E9-195BEE06BCE1}" presName="background2" presStyleLbl="node2" presStyleIdx="1" presStyleCnt="2"/>
      <dgm:spPr/>
    </dgm:pt>
    <dgm:pt modelId="{1E41F65F-3037-479F-AF3A-A840CB7BB399}" type="pres">
      <dgm:prSet presAssocID="{18DB1168-539D-4F96-B1E9-195BEE06BCE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727436-799D-4C11-87BE-8B9E52D81B29}" type="pres">
      <dgm:prSet presAssocID="{18DB1168-539D-4F96-B1E9-195BEE06BCE1}" presName="hierChild3" presStyleCnt="0"/>
      <dgm:spPr/>
    </dgm:pt>
    <dgm:pt modelId="{A3EC8DC7-686F-41D6-A2F5-DC8AC11567E5}" type="pres">
      <dgm:prSet presAssocID="{AE8286DB-5A86-480C-8508-2B35A68B4D3E}" presName="Name17" presStyleLbl="parChTrans1D3" presStyleIdx="2" presStyleCnt="3"/>
      <dgm:spPr/>
      <dgm:t>
        <a:bodyPr/>
        <a:lstStyle/>
        <a:p>
          <a:endParaRPr lang="ru-RU"/>
        </a:p>
      </dgm:t>
    </dgm:pt>
    <dgm:pt modelId="{4D1BD21B-3BD9-451D-8084-1A954DB8634F}" type="pres">
      <dgm:prSet presAssocID="{1E008644-74FA-4A1D-A2BB-5AEFE9B09B28}" presName="hierRoot3" presStyleCnt="0"/>
      <dgm:spPr/>
    </dgm:pt>
    <dgm:pt modelId="{D1289375-6713-469F-A6E7-BCA64A2CAD37}" type="pres">
      <dgm:prSet presAssocID="{1E008644-74FA-4A1D-A2BB-5AEFE9B09B28}" presName="composite3" presStyleCnt="0"/>
      <dgm:spPr/>
    </dgm:pt>
    <dgm:pt modelId="{7C90DB9A-BE66-4A1E-8A9E-A16FF8A5C4C0}" type="pres">
      <dgm:prSet presAssocID="{1E008644-74FA-4A1D-A2BB-5AEFE9B09B28}" presName="background3" presStyleLbl="node3" presStyleIdx="2" presStyleCnt="3"/>
      <dgm:spPr/>
    </dgm:pt>
    <dgm:pt modelId="{3C4888B1-63E3-4482-8A9D-7D5819C00DFA}" type="pres">
      <dgm:prSet presAssocID="{1E008644-74FA-4A1D-A2BB-5AEFE9B09B28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A7DB95-8B37-4583-A0C4-038868F54AC5}" type="pres">
      <dgm:prSet presAssocID="{1E008644-74FA-4A1D-A2BB-5AEFE9B09B28}" presName="hierChild4" presStyleCnt="0"/>
      <dgm:spPr/>
    </dgm:pt>
  </dgm:ptLst>
  <dgm:cxnLst>
    <dgm:cxn modelId="{8BF3B2A7-1956-4588-9D6C-29509610DFCD}" type="presOf" srcId="{3730B833-94BA-4A11-A328-5844E744AF0C}" destId="{D6F9B667-0D44-44D4-9338-6584E268D608}" srcOrd="0" destOrd="0" presId="urn:microsoft.com/office/officeart/2005/8/layout/hierarchy1"/>
    <dgm:cxn modelId="{1C3160DE-8820-44BF-9C0A-67F7308B600A}" srcId="{19E57247-6BF9-49D4-BAB2-B4E2E497CF41}" destId="{EA956D88-DDC1-4D11-81BA-EFAB1A693AD8}" srcOrd="1" destOrd="0" parTransId="{3730B833-94BA-4A11-A328-5844E744AF0C}" sibTransId="{59730BFE-149F-4972-B818-A3F3C9AF743B}"/>
    <dgm:cxn modelId="{3E026FBA-CD74-4022-8B3D-C8969468EF15}" srcId="{DCB8213D-7C66-4672-8471-E1615890446C}" destId="{19E57247-6BF9-49D4-BAB2-B4E2E497CF41}" srcOrd="0" destOrd="0" parTransId="{A73C7A5B-0F59-41DD-A946-C4E202FBCED5}" sibTransId="{44B1EB30-571E-4A47-AC9D-62CAB0D50BD9}"/>
    <dgm:cxn modelId="{532C9507-BBDF-46A9-89DF-A0E4F4188A66}" type="presOf" srcId="{AE8286DB-5A86-480C-8508-2B35A68B4D3E}" destId="{A3EC8DC7-686F-41D6-A2F5-DC8AC11567E5}" srcOrd="0" destOrd="0" presId="urn:microsoft.com/office/officeart/2005/8/layout/hierarchy1"/>
    <dgm:cxn modelId="{E4116770-4331-47D5-B9C9-E286065ACC2D}" type="presOf" srcId="{AED8EC02-A42E-4185-BB12-BE526378F3FB}" destId="{AEB1C8AA-E4FC-4014-8073-612C00946B10}" srcOrd="0" destOrd="0" presId="urn:microsoft.com/office/officeart/2005/8/layout/hierarchy1"/>
    <dgm:cxn modelId="{B89F2E9F-58EC-4697-9B53-02309FE28389}" type="presOf" srcId="{19E57247-6BF9-49D4-BAB2-B4E2E497CF41}" destId="{B840A2AA-428C-48F4-A802-762888675134}" srcOrd="0" destOrd="0" presId="urn:microsoft.com/office/officeart/2005/8/layout/hierarchy1"/>
    <dgm:cxn modelId="{CD7E6001-D75F-4B1C-9602-3B0DE18FA9C0}" srcId="{DCB8213D-7C66-4672-8471-E1615890446C}" destId="{18DB1168-539D-4F96-B1E9-195BEE06BCE1}" srcOrd="1" destOrd="0" parTransId="{B0DBDF83-5DD8-4E24-9D30-2412E9DE2E11}" sibTransId="{E39FB93B-7743-457A-B799-4FFABC67BE0B}"/>
    <dgm:cxn modelId="{1679F0A3-F3F9-44A9-9A38-13BC7EC2C3CC}" srcId="{18DB1168-539D-4F96-B1E9-195BEE06BCE1}" destId="{1E008644-74FA-4A1D-A2BB-5AEFE9B09B28}" srcOrd="0" destOrd="0" parTransId="{AE8286DB-5A86-480C-8508-2B35A68B4D3E}" sibTransId="{BB235081-791E-435C-BD78-11441F49CFC2}"/>
    <dgm:cxn modelId="{1377E8E8-1FB2-4FDA-8D54-F9AF908F8BEA}" type="presOf" srcId="{1E008644-74FA-4A1D-A2BB-5AEFE9B09B28}" destId="{3C4888B1-63E3-4482-8A9D-7D5819C00DFA}" srcOrd="0" destOrd="0" presId="urn:microsoft.com/office/officeart/2005/8/layout/hierarchy1"/>
    <dgm:cxn modelId="{87E4CB76-A755-4B54-AB9F-950068080F32}" type="presOf" srcId="{A73C7A5B-0F59-41DD-A946-C4E202FBCED5}" destId="{74ADA753-2784-42F7-A6BC-EA3099D27562}" srcOrd="0" destOrd="0" presId="urn:microsoft.com/office/officeart/2005/8/layout/hierarchy1"/>
    <dgm:cxn modelId="{587A119E-F0D2-447E-93E0-B91ABA65E6EB}" type="presOf" srcId="{EA956D88-DDC1-4D11-81BA-EFAB1A693AD8}" destId="{4566A2E2-89DF-467C-9252-0E6AFB55FE3E}" srcOrd="0" destOrd="0" presId="urn:microsoft.com/office/officeart/2005/8/layout/hierarchy1"/>
    <dgm:cxn modelId="{F256C978-5B88-403B-8FA2-0E6BED7A2D71}" type="presOf" srcId="{2CAB0DFE-A58F-4C48-9ED5-81AFE985E713}" destId="{BA0FEEE6-4D92-4AFA-8F06-2D6E07A3064A}" srcOrd="0" destOrd="0" presId="urn:microsoft.com/office/officeart/2005/8/layout/hierarchy1"/>
    <dgm:cxn modelId="{1146072C-5FD5-4C05-9B9C-14379B4D0B56}" type="presOf" srcId="{B0DBDF83-5DD8-4E24-9D30-2412E9DE2E11}" destId="{2205CEC4-5C71-41A0-9223-5B8CD7065AB8}" srcOrd="0" destOrd="0" presId="urn:microsoft.com/office/officeart/2005/8/layout/hierarchy1"/>
    <dgm:cxn modelId="{2D98855A-93A6-4B3D-86C9-D6A76CFDCA19}" type="presOf" srcId="{8EC85C81-3016-4505-B672-E58D9BDD8C0C}" destId="{F01D4E72-63B7-4013-9128-43B27C3664EF}" srcOrd="0" destOrd="0" presId="urn:microsoft.com/office/officeart/2005/8/layout/hierarchy1"/>
    <dgm:cxn modelId="{23EA49AB-D28E-461D-9CF8-8C6D6C7B2317}" type="presOf" srcId="{18DB1168-539D-4F96-B1E9-195BEE06BCE1}" destId="{1E41F65F-3037-479F-AF3A-A840CB7BB399}" srcOrd="0" destOrd="0" presId="urn:microsoft.com/office/officeart/2005/8/layout/hierarchy1"/>
    <dgm:cxn modelId="{A56712D3-7BA0-4F04-A99C-416E22A1E076}" srcId="{19E57247-6BF9-49D4-BAB2-B4E2E497CF41}" destId="{AED8EC02-A42E-4185-BB12-BE526378F3FB}" srcOrd="0" destOrd="0" parTransId="{2CAB0DFE-A58F-4C48-9ED5-81AFE985E713}" sibTransId="{6240F0F9-AE22-4B08-A7EE-705CC5619461}"/>
    <dgm:cxn modelId="{E28C37F3-74DF-43B0-A532-1B38CEFB8271}" type="presOf" srcId="{DCB8213D-7C66-4672-8471-E1615890446C}" destId="{798548C6-B543-4485-9559-247E7D2CD9AF}" srcOrd="0" destOrd="0" presId="urn:microsoft.com/office/officeart/2005/8/layout/hierarchy1"/>
    <dgm:cxn modelId="{14BD0D15-744C-4DE0-A95B-0157EEBB3FF8}" srcId="{8EC85C81-3016-4505-B672-E58D9BDD8C0C}" destId="{DCB8213D-7C66-4672-8471-E1615890446C}" srcOrd="0" destOrd="0" parTransId="{DD6B347B-5512-4D49-A91D-40292A214FFF}" sibTransId="{968F13D6-6DAF-4223-9DF2-DC7BB6DB7B42}"/>
    <dgm:cxn modelId="{6D84707C-B1A8-4740-A0B7-2D35792DFBB7}" type="presParOf" srcId="{F01D4E72-63B7-4013-9128-43B27C3664EF}" destId="{C2FC3A5F-16BC-4438-89BC-EC45C571EFC8}" srcOrd="0" destOrd="0" presId="urn:microsoft.com/office/officeart/2005/8/layout/hierarchy1"/>
    <dgm:cxn modelId="{543C47B6-BD06-4773-BC38-F80455478D50}" type="presParOf" srcId="{C2FC3A5F-16BC-4438-89BC-EC45C571EFC8}" destId="{B699162A-0BE7-491C-A2A4-E10A0299E515}" srcOrd="0" destOrd="0" presId="urn:microsoft.com/office/officeart/2005/8/layout/hierarchy1"/>
    <dgm:cxn modelId="{B4421EED-82C4-469E-949C-1412536D9C31}" type="presParOf" srcId="{B699162A-0BE7-491C-A2A4-E10A0299E515}" destId="{FAB496BA-AF89-4D67-9EF3-72067FA761E6}" srcOrd="0" destOrd="0" presId="urn:microsoft.com/office/officeart/2005/8/layout/hierarchy1"/>
    <dgm:cxn modelId="{E35D4A12-7447-43FC-B331-52B618BB2D48}" type="presParOf" srcId="{B699162A-0BE7-491C-A2A4-E10A0299E515}" destId="{798548C6-B543-4485-9559-247E7D2CD9AF}" srcOrd="1" destOrd="0" presId="urn:microsoft.com/office/officeart/2005/8/layout/hierarchy1"/>
    <dgm:cxn modelId="{D1F04A50-4F8F-472C-A6D3-B5BC3F2A9EC9}" type="presParOf" srcId="{C2FC3A5F-16BC-4438-89BC-EC45C571EFC8}" destId="{B64C39E3-649C-454D-833C-17CA428EE48E}" srcOrd="1" destOrd="0" presId="urn:microsoft.com/office/officeart/2005/8/layout/hierarchy1"/>
    <dgm:cxn modelId="{FFCB6664-B451-41C1-B897-2F1D7242F57A}" type="presParOf" srcId="{B64C39E3-649C-454D-833C-17CA428EE48E}" destId="{74ADA753-2784-42F7-A6BC-EA3099D27562}" srcOrd="0" destOrd="0" presId="urn:microsoft.com/office/officeart/2005/8/layout/hierarchy1"/>
    <dgm:cxn modelId="{76C78969-01A8-44C3-8F74-BF835C18CF22}" type="presParOf" srcId="{B64C39E3-649C-454D-833C-17CA428EE48E}" destId="{21A2F61C-AEDD-4B80-B853-ADA140FCA816}" srcOrd="1" destOrd="0" presId="urn:microsoft.com/office/officeart/2005/8/layout/hierarchy1"/>
    <dgm:cxn modelId="{4FF7B6A7-CCC2-4346-B43C-537DDDEB3BF0}" type="presParOf" srcId="{21A2F61C-AEDD-4B80-B853-ADA140FCA816}" destId="{F3EB5950-B290-4AC5-9F34-5D2223E717F0}" srcOrd="0" destOrd="0" presId="urn:microsoft.com/office/officeart/2005/8/layout/hierarchy1"/>
    <dgm:cxn modelId="{11C49CFF-0AB6-40F0-931E-72D47257D6A2}" type="presParOf" srcId="{F3EB5950-B290-4AC5-9F34-5D2223E717F0}" destId="{CBD00D39-EEEC-4990-A784-F2A140FD2130}" srcOrd="0" destOrd="0" presId="urn:microsoft.com/office/officeart/2005/8/layout/hierarchy1"/>
    <dgm:cxn modelId="{F0972AFC-5520-4E89-9D9A-080ADAA0F4DE}" type="presParOf" srcId="{F3EB5950-B290-4AC5-9F34-5D2223E717F0}" destId="{B840A2AA-428C-48F4-A802-762888675134}" srcOrd="1" destOrd="0" presId="urn:microsoft.com/office/officeart/2005/8/layout/hierarchy1"/>
    <dgm:cxn modelId="{4D8DF2C0-2C64-45E6-ADB4-EF46F5EBAFCC}" type="presParOf" srcId="{21A2F61C-AEDD-4B80-B853-ADA140FCA816}" destId="{E86A03F8-12F6-444C-912F-A93BB1E62D7B}" srcOrd="1" destOrd="0" presId="urn:microsoft.com/office/officeart/2005/8/layout/hierarchy1"/>
    <dgm:cxn modelId="{DCF40779-BB61-421A-A608-450A672FF457}" type="presParOf" srcId="{E86A03F8-12F6-444C-912F-A93BB1E62D7B}" destId="{BA0FEEE6-4D92-4AFA-8F06-2D6E07A3064A}" srcOrd="0" destOrd="0" presId="urn:microsoft.com/office/officeart/2005/8/layout/hierarchy1"/>
    <dgm:cxn modelId="{1B0ED42C-F0BD-453E-89C3-7DEAE762A35D}" type="presParOf" srcId="{E86A03F8-12F6-444C-912F-A93BB1E62D7B}" destId="{7EE1D809-0327-4DAC-AB4D-E5C8C37A45D7}" srcOrd="1" destOrd="0" presId="urn:microsoft.com/office/officeart/2005/8/layout/hierarchy1"/>
    <dgm:cxn modelId="{2335CE10-AFA7-4A77-A57A-6360E64BD706}" type="presParOf" srcId="{7EE1D809-0327-4DAC-AB4D-E5C8C37A45D7}" destId="{95C1E5A4-DB85-49F8-9067-0585D3ADAEAB}" srcOrd="0" destOrd="0" presId="urn:microsoft.com/office/officeart/2005/8/layout/hierarchy1"/>
    <dgm:cxn modelId="{E11168CF-8C4C-48A6-B821-695C26F610B9}" type="presParOf" srcId="{95C1E5A4-DB85-49F8-9067-0585D3ADAEAB}" destId="{E8D902AC-8A71-4772-BDE4-2FBFA07A42E3}" srcOrd="0" destOrd="0" presId="urn:microsoft.com/office/officeart/2005/8/layout/hierarchy1"/>
    <dgm:cxn modelId="{4A77DA5C-3C2D-4BF0-B051-2A6A6B923555}" type="presParOf" srcId="{95C1E5A4-DB85-49F8-9067-0585D3ADAEAB}" destId="{AEB1C8AA-E4FC-4014-8073-612C00946B10}" srcOrd="1" destOrd="0" presId="urn:microsoft.com/office/officeart/2005/8/layout/hierarchy1"/>
    <dgm:cxn modelId="{22233F0D-116C-4245-9AAE-C268E4DECBE9}" type="presParOf" srcId="{7EE1D809-0327-4DAC-AB4D-E5C8C37A45D7}" destId="{37C37EA3-217F-433B-B8E8-8CE7490B7B8B}" srcOrd="1" destOrd="0" presId="urn:microsoft.com/office/officeart/2005/8/layout/hierarchy1"/>
    <dgm:cxn modelId="{4CB25157-2D72-41BB-9A01-E15F119CD7BC}" type="presParOf" srcId="{E86A03F8-12F6-444C-912F-A93BB1E62D7B}" destId="{D6F9B667-0D44-44D4-9338-6584E268D608}" srcOrd="2" destOrd="0" presId="urn:microsoft.com/office/officeart/2005/8/layout/hierarchy1"/>
    <dgm:cxn modelId="{1AC619EA-F435-432A-8B2F-B0B92D82AAA6}" type="presParOf" srcId="{E86A03F8-12F6-444C-912F-A93BB1E62D7B}" destId="{170AF43C-61EC-4E39-90D6-B1F154EC08FE}" srcOrd="3" destOrd="0" presId="urn:microsoft.com/office/officeart/2005/8/layout/hierarchy1"/>
    <dgm:cxn modelId="{34812C73-BD76-4391-96A9-13D160AC6BA1}" type="presParOf" srcId="{170AF43C-61EC-4E39-90D6-B1F154EC08FE}" destId="{5453370B-CEF3-4C7A-ACCD-751FA2CAE941}" srcOrd="0" destOrd="0" presId="urn:microsoft.com/office/officeart/2005/8/layout/hierarchy1"/>
    <dgm:cxn modelId="{E470241A-0AFA-4638-BDD5-F225DECC6A96}" type="presParOf" srcId="{5453370B-CEF3-4C7A-ACCD-751FA2CAE941}" destId="{FCBFD7AB-3C1D-4796-8E7A-CB66F7E5F9DB}" srcOrd="0" destOrd="0" presId="urn:microsoft.com/office/officeart/2005/8/layout/hierarchy1"/>
    <dgm:cxn modelId="{465D3E93-BA7B-4073-9CD6-3FC84452DA89}" type="presParOf" srcId="{5453370B-CEF3-4C7A-ACCD-751FA2CAE941}" destId="{4566A2E2-89DF-467C-9252-0E6AFB55FE3E}" srcOrd="1" destOrd="0" presId="urn:microsoft.com/office/officeart/2005/8/layout/hierarchy1"/>
    <dgm:cxn modelId="{7B88DC64-E947-4B15-A3E1-2E30ABF56369}" type="presParOf" srcId="{170AF43C-61EC-4E39-90D6-B1F154EC08FE}" destId="{9AECB1B2-DBD6-47E2-AE74-03996C33F972}" srcOrd="1" destOrd="0" presId="urn:microsoft.com/office/officeart/2005/8/layout/hierarchy1"/>
    <dgm:cxn modelId="{3DDD2634-C8F6-4612-B075-F7DB418CB4D1}" type="presParOf" srcId="{B64C39E3-649C-454D-833C-17CA428EE48E}" destId="{2205CEC4-5C71-41A0-9223-5B8CD7065AB8}" srcOrd="2" destOrd="0" presId="urn:microsoft.com/office/officeart/2005/8/layout/hierarchy1"/>
    <dgm:cxn modelId="{4C352F8A-CB99-4F31-8D7A-A292354E9BD9}" type="presParOf" srcId="{B64C39E3-649C-454D-833C-17CA428EE48E}" destId="{BB108667-D0F4-4221-9B2B-5999C27DA3E8}" srcOrd="3" destOrd="0" presId="urn:microsoft.com/office/officeart/2005/8/layout/hierarchy1"/>
    <dgm:cxn modelId="{1584A299-EF63-4334-970D-05723EC40817}" type="presParOf" srcId="{BB108667-D0F4-4221-9B2B-5999C27DA3E8}" destId="{4F89ABEC-FB35-4E28-8194-D626B2A6BF3C}" srcOrd="0" destOrd="0" presId="urn:microsoft.com/office/officeart/2005/8/layout/hierarchy1"/>
    <dgm:cxn modelId="{3253D803-AD61-40DC-A4FA-75B5082B6B2F}" type="presParOf" srcId="{4F89ABEC-FB35-4E28-8194-D626B2A6BF3C}" destId="{5746E74B-9525-4F35-9CAC-F13C19E0725C}" srcOrd="0" destOrd="0" presId="urn:microsoft.com/office/officeart/2005/8/layout/hierarchy1"/>
    <dgm:cxn modelId="{D5F249D9-E550-4912-A00D-9B8BF276C4A2}" type="presParOf" srcId="{4F89ABEC-FB35-4E28-8194-D626B2A6BF3C}" destId="{1E41F65F-3037-479F-AF3A-A840CB7BB399}" srcOrd="1" destOrd="0" presId="urn:microsoft.com/office/officeart/2005/8/layout/hierarchy1"/>
    <dgm:cxn modelId="{311FEDBA-AEA0-4E02-A22C-6E3C7E7F0639}" type="presParOf" srcId="{BB108667-D0F4-4221-9B2B-5999C27DA3E8}" destId="{73727436-799D-4C11-87BE-8B9E52D81B29}" srcOrd="1" destOrd="0" presId="urn:microsoft.com/office/officeart/2005/8/layout/hierarchy1"/>
    <dgm:cxn modelId="{3379F275-1AFE-4834-BD60-81316B67E3D6}" type="presParOf" srcId="{73727436-799D-4C11-87BE-8B9E52D81B29}" destId="{A3EC8DC7-686F-41D6-A2F5-DC8AC11567E5}" srcOrd="0" destOrd="0" presId="urn:microsoft.com/office/officeart/2005/8/layout/hierarchy1"/>
    <dgm:cxn modelId="{127A427D-877B-41C5-80A9-71B0902B5DE4}" type="presParOf" srcId="{73727436-799D-4C11-87BE-8B9E52D81B29}" destId="{4D1BD21B-3BD9-451D-8084-1A954DB8634F}" srcOrd="1" destOrd="0" presId="urn:microsoft.com/office/officeart/2005/8/layout/hierarchy1"/>
    <dgm:cxn modelId="{65A01A23-E83A-4127-97C4-E8FBC3F31220}" type="presParOf" srcId="{4D1BD21B-3BD9-451D-8084-1A954DB8634F}" destId="{D1289375-6713-469F-A6E7-BCA64A2CAD37}" srcOrd="0" destOrd="0" presId="urn:microsoft.com/office/officeart/2005/8/layout/hierarchy1"/>
    <dgm:cxn modelId="{6428F22A-3FDF-42EB-8578-078DD69A29F9}" type="presParOf" srcId="{D1289375-6713-469F-A6E7-BCA64A2CAD37}" destId="{7C90DB9A-BE66-4A1E-8A9E-A16FF8A5C4C0}" srcOrd="0" destOrd="0" presId="urn:microsoft.com/office/officeart/2005/8/layout/hierarchy1"/>
    <dgm:cxn modelId="{CE5BABCD-3A24-44C8-AFF0-535AB54219E1}" type="presParOf" srcId="{D1289375-6713-469F-A6E7-BCA64A2CAD37}" destId="{3C4888B1-63E3-4482-8A9D-7D5819C00DFA}" srcOrd="1" destOrd="0" presId="urn:microsoft.com/office/officeart/2005/8/layout/hierarchy1"/>
    <dgm:cxn modelId="{3B03AB67-EF70-4BF4-919D-03C005F81C5B}" type="presParOf" srcId="{4D1BD21B-3BD9-451D-8084-1A954DB8634F}" destId="{95A7DB95-8B37-4583-A0C4-038868F54AC5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5CE38D-E2B6-4F3B-AC3E-48DAB97367A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5241DD-D71A-4D96-9754-54B50DB080F2}">
      <dgm:prSet phldrT="[Текст]" custT="1"/>
      <dgm:spPr/>
      <dgm:t>
        <a:bodyPr/>
        <a:lstStyle/>
        <a:p>
          <a:r>
            <a:rPr lang="ru-RU" sz="2400" dirty="0" smtClean="0"/>
            <a:t>Междоусобная война </a:t>
          </a:r>
          <a:r>
            <a:rPr lang="en-US" sz="2400" dirty="0" smtClean="0"/>
            <a:t>XV</a:t>
          </a:r>
          <a:r>
            <a:rPr lang="ru-RU" sz="2400" dirty="0" smtClean="0"/>
            <a:t> в. после смерти Дмитрия Донского</a:t>
          </a:r>
          <a:endParaRPr lang="ru-RU" sz="2400" dirty="0"/>
        </a:p>
      </dgm:t>
    </dgm:pt>
    <dgm:pt modelId="{ED9F62A5-2928-4B7D-B8EC-EDED3BF6C7AE}" type="parTrans" cxnId="{F98BD784-335B-4C8B-A6F1-F27AF9CABA0F}">
      <dgm:prSet/>
      <dgm:spPr/>
      <dgm:t>
        <a:bodyPr/>
        <a:lstStyle/>
        <a:p>
          <a:endParaRPr lang="ru-RU"/>
        </a:p>
      </dgm:t>
    </dgm:pt>
    <dgm:pt modelId="{41FF3870-5F8A-442D-A5B8-D1AC9C47292A}" type="sibTrans" cxnId="{F98BD784-335B-4C8B-A6F1-F27AF9CABA0F}">
      <dgm:prSet/>
      <dgm:spPr/>
      <dgm:t>
        <a:bodyPr/>
        <a:lstStyle/>
        <a:p>
          <a:endParaRPr lang="ru-RU"/>
        </a:p>
      </dgm:t>
    </dgm:pt>
    <dgm:pt modelId="{131E4B7C-3459-4198-889E-5F98BDCC6B1F}">
      <dgm:prSet phldrT="[Текст]" custT="1"/>
      <dgm:spPr/>
      <dgm:t>
        <a:bodyPr/>
        <a:lstStyle/>
        <a:p>
          <a:r>
            <a:rPr lang="ru-RU" sz="1800" b="1" dirty="0" smtClean="0"/>
            <a:t>Юрий Дмитриевич</a:t>
          </a:r>
        </a:p>
        <a:p>
          <a:r>
            <a:rPr lang="ru-RU" sz="1800" b="1" dirty="0" smtClean="0"/>
            <a:t>(1374-1434)</a:t>
          </a:r>
        </a:p>
        <a:p>
          <a:r>
            <a:rPr lang="ru-RU" sz="1800" dirty="0" smtClean="0"/>
            <a:t>- Князь звенигородско-галицкий,1428 – отказался от престола</a:t>
          </a:r>
        </a:p>
        <a:p>
          <a:r>
            <a:rPr lang="ru-RU" sz="1800" dirty="0" smtClean="0"/>
            <a:t>- 1433, 1434 – изгнал Василия </a:t>
          </a:r>
          <a:r>
            <a:rPr lang="en-US" sz="2000" dirty="0" smtClean="0"/>
            <a:t>II</a:t>
          </a:r>
          <a:r>
            <a:rPr lang="ru-RU" sz="2000" dirty="0" smtClean="0"/>
            <a:t> </a:t>
          </a:r>
          <a:endParaRPr lang="ru-RU" sz="2000" dirty="0"/>
        </a:p>
      </dgm:t>
    </dgm:pt>
    <dgm:pt modelId="{2CAF957C-6D96-4F5F-ACFF-5B34BEF5C9F0}" type="parTrans" cxnId="{48D2CAD5-FB82-4C28-B71C-1A5E2B93BA84}">
      <dgm:prSet/>
      <dgm:spPr/>
      <dgm:t>
        <a:bodyPr/>
        <a:lstStyle/>
        <a:p>
          <a:endParaRPr lang="ru-RU"/>
        </a:p>
      </dgm:t>
    </dgm:pt>
    <dgm:pt modelId="{FF1BD48F-E550-4F3C-9462-A825AC91D6A9}" type="sibTrans" cxnId="{48D2CAD5-FB82-4C28-B71C-1A5E2B93BA84}">
      <dgm:prSet/>
      <dgm:spPr/>
      <dgm:t>
        <a:bodyPr/>
        <a:lstStyle/>
        <a:p>
          <a:endParaRPr lang="ru-RU"/>
        </a:p>
      </dgm:t>
    </dgm:pt>
    <dgm:pt modelId="{AA0BD1A5-9B10-4BA6-B169-43A5DF826DAF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Дмитрий  </a:t>
          </a:r>
          <a:r>
            <a:rPr lang="ru-RU" sz="1800" b="1" dirty="0" err="1" smtClean="0"/>
            <a:t>Шемяка</a:t>
          </a:r>
          <a:endParaRPr lang="ru-RU" sz="1800" b="1" dirty="0" smtClean="0"/>
        </a:p>
        <a:p>
          <a:pPr algn="ctr"/>
          <a:r>
            <a:rPr lang="ru-RU" sz="1800" b="1" dirty="0" smtClean="0"/>
            <a:t> (1410-1453)</a:t>
          </a:r>
        </a:p>
        <a:p>
          <a:pPr algn="ctr"/>
          <a:r>
            <a:rPr lang="ru-RU" sz="1800" dirty="0" smtClean="0"/>
            <a:t>- 1445, 1446-1447 – великий князь</a:t>
          </a:r>
        </a:p>
        <a:p>
          <a:pPr algn="ctr"/>
          <a:r>
            <a:rPr lang="ru-RU" sz="1800" dirty="0" smtClean="0"/>
            <a:t>- ослепил Василия </a:t>
          </a:r>
          <a:r>
            <a:rPr lang="en-US" sz="1800" dirty="0" smtClean="0"/>
            <a:t>II</a:t>
          </a:r>
          <a:r>
            <a:rPr lang="ru-RU" sz="1800" dirty="0" smtClean="0"/>
            <a:t>, чеканил монеты с изображением всадника</a:t>
          </a:r>
        </a:p>
      </dgm:t>
    </dgm:pt>
    <dgm:pt modelId="{CA7AECB6-C02E-427F-AF1B-303F23D09BD7}" type="parTrans" cxnId="{DB8EFAD6-B2CB-45DC-813B-152B896DC7D5}">
      <dgm:prSet/>
      <dgm:spPr/>
      <dgm:t>
        <a:bodyPr/>
        <a:lstStyle/>
        <a:p>
          <a:endParaRPr lang="ru-RU"/>
        </a:p>
      </dgm:t>
    </dgm:pt>
    <dgm:pt modelId="{2FB921D9-D80B-49C7-AA3C-8D64E86271C5}" type="sibTrans" cxnId="{DB8EFAD6-B2CB-45DC-813B-152B896DC7D5}">
      <dgm:prSet/>
      <dgm:spPr/>
      <dgm:t>
        <a:bodyPr/>
        <a:lstStyle/>
        <a:p>
          <a:endParaRPr lang="ru-RU"/>
        </a:p>
      </dgm:t>
    </dgm:pt>
    <dgm:pt modelId="{53CF3573-A8EB-4271-8786-5C9BDCB32D3D}">
      <dgm:prSet phldrT="[Текст]" custT="1"/>
      <dgm:spPr/>
      <dgm:t>
        <a:bodyPr/>
        <a:lstStyle/>
        <a:p>
          <a:r>
            <a:rPr lang="ru-RU" sz="1600" b="1" dirty="0" smtClean="0"/>
            <a:t>Василий Юрьевич Косой</a:t>
          </a:r>
        </a:p>
        <a:p>
          <a:r>
            <a:rPr lang="ru-RU" sz="1600" b="1" dirty="0" smtClean="0"/>
            <a:t> ( </a:t>
          </a:r>
          <a:r>
            <a:rPr lang="en-US" sz="1600" b="1" dirty="0" smtClean="0"/>
            <a:t>?</a:t>
          </a:r>
          <a:r>
            <a:rPr lang="ru-RU" sz="1600" b="1" dirty="0" smtClean="0"/>
            <a:t> – 1448</a:t>
          </a:r>
          <a:r>
            <a:rPr lang="ru-RU" sz="1600" dirty="0" smtClean="0"/>
            <a:t>)</a:t>
          </a:r>
        </a:p>
        <a:p>
          <a:r>
            <a:rPr lang="ru-RU" sz="1600" dirty="0" smtClean="0"/>
            <a:t>1434 – великий князь,1436 – ослеплен по приказу Василия </a:t>
          </a:r>
          <a:r>
            <a:rPr lang="en-US" sz="1600" dirty="0" smtClean="0"/>
            <a:t>II</a:t>
          </a:r>
          <a:endParaRPr lang="ru-RU" sz="1600" dirty="0"/>
        </a:p>
      </dgm:t>
    </dgm:pt>
    <dgm:pt modelId="{B1C61327-F00D-4F44-BBEC-F05AE0333F04}" type="parTrans" cxnId="{B3FD64BB-FEBB-4073-ACE2-E5584DCD954B}">
      <dgm:prSet/>
      <dgm:spPr/>
      <dgm:t>
        <a:bodyPr/>
        <a:lstStyle/>
        <a:p>
          <a:endParaRPr lang="ru-RU"/>
        </a:p>
      </dgm:t>
    </dgm:pt>
    <dgm:pt modelId="{FCDC2846-0F7F-40DF-984F-779666EE82AD}" type="sibTrans" cxnId="{B3FD64BB-FEBB-4073-ACE2-E5584DCD954B}">
      <dgm:prSet/>
      <dgm:spPr/>
      <dgm:t>
        <a:bodyPr/>
        <a:lstStyle/>
        <a:p>
          <a:endParaRPr lang="ru-RU"/>
        </a:p>
      </dgm:t>
    </dgm:pt>
    <dgm:pt modelId="{5F57D8E0-9F96-420B-B17B-A628D04520D0}">
      <dgm:prSet phldrT="[Текст]" custT="1"/>
      <dgm:spPr/>
      <dgm:t>
        <a:bodyPr/>
        <a:lstStyle/>
        <a:p>
          <a:endParaRPr lang="ru-RU" sz="1800" b="1" dirty="0" smtClean="0"/>
        </a:p>
        <a:p>
          <a:r>
            <a:rPr lang="ru-RU" sz="1800" b="1" dirty="0" smtClean="0"/>
            <a:t>Василий </a:t>
          </a:r>
          <a:r>
            <a:rPr lang="en-US" sz="1800" b="1" dirty="0" smtClean="0"/>
            <a:t>I</a:t>
          </a:r>
          <a:r>
            <a:rPr lang="ru-RU" sz="1800" b="1" dirty="0" smtClean="0"/>
            <a:t> (1389-1425</a:t>
          </a:r>
          <a:r>
            <a:rPr lang="ru-RU" sz="1800" dirty="0" smtClean="0"/>
            <a:t>)</a:t>
          </a:r>
        </a:p>
        <a:p>
          <a:r>
            <a:rPr lang="ru-RU" sz="1800" dirty="0" smtClean="0"/>
            <a:t>- присоединил к Москве</a:t>
          </a:r>
          <a:r>
            <a:rPr lang="en-US" sz="1800" dirty="0" smtClean="0"/>
            <a:t>:</a:t>
          </a:r>
          <a:r>
            <a:rPr lang="ru-RU" sz="1800" dirty="0" smtClean="0"/>
            <a:t> Нижегородское и Муромское княжества, передал престол своему сыну, не спрашивая разрешения в Орде</a:t>
          </a:r>
        </a:p>
        <a:p>
          <a:r>
            <a:rPr lang="ru-RU" sz="1800" dirty="0" smtClean="0"/>
            <a:t>- 1392 – заключил договор с литовским князем Витовтом против Орды</a:t>
          </a:r>
        </a:p>
        <a:p>
          <a:r>
            <a:rPr lang="ru-RU" sz="1800" dirty="0" smtClean="0"/>
            <a:t>- 1406-1408 –противостояние Москвы и Литвы из-за границ</a:t>
          </a:r>
        </a:p>
        <a:p>
          <a:endParaRPr lang="ru-RU" sz="1800" dirty="0"/>
        </a:p>
      </dgm:t>
    </dgm:pt>
    <dgm:pt modelId="{85ACEE33-A0B9-464D-A939-3F3DBDAD4F81}" type="parTrans" cxnId="{6BFD1E5B-AC04-42E4-9C43-11CC4F2C5578}">
      <dgm:prSet/>
      <dgm:spPr/>
      <dgm:t>
        <a:bodyPr/>
        <a:lstStyle/>
        <a:p>
          <a:endParaRPr lang="ru-RU"/>
        </a:p>
      </dgm:t>
    </dgm:pt>
    <dgm:pt modelId="{182CE62D-7FD2-43F0-9D3D-B5B1EFB9ABB7}" type="sibTrans" cxnId="{6BFD1E5B-AC04-42E4-9C43-11CC4F2C5578}">
      <dgm:prSet/>
      <dgm:spPr/>
      <dgm:t>
        <a:bodyPr/>
        <a:lstStyle/>
        <a:p>
          <a:endParaRPr lang="ru-RU"/>
        </a:p>
      </dgm:t>
    </dgm:pt>
    <dgm:pt modelId="{D8052DD6-D4EB-406F-8DAC-4FDC7C7155BC}">
      <dgm:prSet phldrT="[Текст]" custT="1"/>
      <dgm:spPr/>
      <dgm:t>
        <a:bodyPr/>
        <a:lstStyle/>
        <a:p>
          <a:endParaRPr lang="ru-RU" sz="1800" b="1" dirty="0" smtClean="0"/>
        </a:p>
        <a:p>
          <a:r>
            <a:rPr lang="ru-RU" sz="1800" b="1" dirty="0" smtClean="0"/>
            <a:t>Василий </a:t>
          </a:r>
          <a:r>
            <a:rPr lang="en-US" sz="1800" b="1" dirty="0" smtClean="0"/>
            <a:t>II</a:t>
          </a:r>
          <a:r>
            <a:rPr lang="ru-RU" sz="1800" b="1" dirty="0" smtClean="0"/>
            <a:t> Темный</a:t>
          </a:r>
        </a:p>
        <a:p>
          <a:r>
            <a:rPr lang="ru-RU" sz="1800" b="1" dirty="0" smtClean="0"/>
            <a:t>(1425-1462)</a:t>
          </a:r>
        </a:p>
        <a:p>
          <a:r>
            <a:rPr lang="ru-RU" sz="1800" dirty="0" smtClean="0"/>
            <a:t>- перенес  столицу из Владимира в Москву</a:t>
          </a:r>
        </a:p>
        <a:p>
          <a:r>
            <a:rPr lang="ru-RU" sz="1800" dirty="0" smtClean="0"/>
            <a:t>- одержал победу над Дмитрием Шемякой, объявил соправителем сына Ивана</a:t>
          </a:r>
        </a:p>
        <a:p>
          <a:r>
            <a:rPr lang="ru-RU" sz="1800" dirty="0" smtClean="0"/>
            <a:t>- усиление зависимости от Орды (набеги монголо-татар)</a:t>
          </a:r>
        </a:p>
        <a:p>
          <a:endParaRPr lang="ru-RU" sz="1800" dirty="0"/>
        </a:p>
      </dgm:t>
    </dgm:pt>
    <dgm:pt modelId="{CCA701E3-1B65-4182-9439-2215FBEA92D5}" type="parTrans" cxnId="{C710608D-9816-4FD5-92A5-957835E55EA7}">
      <dgm:prSet/>
      <dgm:spPr/>
      <dgm:t>
        <a:bodyPr/>
        <a:lstStyle/>
        <a:p>
          <a:endParaRPr lang="ru-RU"/>
        </a:p>
      </dgm:t>
    </dgm:pt>
    <dgm:pt modelId="{9DD674BB-7BC0-41D8-8170-42163146012B}" type="sibTrans" cxnId="{C710608D-9816-4FD5-92A5-957835E55EA7}">
      <dgm:prSet/>
      <dgm:spPr/>
      <dgm:t>
        <a:bodyPr/>
        <a:lstStyle/>
        <a:p>
          <a:endParaRPr lang="ru-RU"/>
        </a:p>
      </dgm:t>
    </dgm:pt>
    <dgm:pt modelId="{8D775E29-4867-4A03-B10C-7B7D89CCFA49}" type="pres">
      <dgm:prSet presAssocID="{655CE38D-E2B6-4F3B-AC3E-48DAB97367A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39F9B3-CD4A-4B83-9DEB-40BA35B143EB}" type="pres">
      <dgm:prSet presAssocID="{A85241DD-D71A-4D96-9754-54B50DB080F2}" presName="vertOne" presStyleCnt="0"/>
      <dgm:spPr/>
    </dgm:pt>
    <dgm:pt modelId="{9BA3DB88-E838-4EBB-928C-19A31A7CEDD5}" type="pres">
      <dgm:prSet presAssocID="{A85241DD-D71A-4D96-9754-54B50DB080F2}" presName="txOne" presStyleLbl="node0" presStyleIdx="0" presStyleCnt="1" custScaleY="221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6AB81E-1CBE-4976-9EBE-EE8AC5CBFF6D}" type="pres">
      <dgm:prSet presAssocID="{A85241DD-D71A-4D96-9754-54B50DB080F2}" presName="parTransOne" presStyleCnt="0"/>
      <dgm:spPr/>
    </dgm:pt>
    <dgm:pt modelId="{9FB7E1A1-DAAD-4BCF-B85B-90B810BD98D7}" type="pres">
      <dgm:prSet presAssocID="{A85241DD-D71A-4D96-9754-54B50DB080F2}" presName="horzOne" presStyleCnt="0"/>
      <dgm:spPr/>
    </dgm:pt>
    <dgm:pt modelId="{52F29336-88E3-4F6B-A08E-99950723F073}" type="pres">
      <dgm:prSet presAssocID="{131E4B7C-3459-4198-889E-5F98BDCC6B1F}" presName="vertTwo" presStyleCnt="0"/>
      <dgm:spPr/>
    </dgm:pt>
    <dgm:pt modelId="{85A153CD-C0CD-4DC5-BD12-78A50F0FAC5B}" type="pres">
      <dgm:prSet presAssocID="{131E4B7C-3459-4198-889E-5F98BDCC6B1F}" presName="txTwo" presStyleLbl="node2" presStyleIdx="0" presStyleCnt="2" custScaleX="93661" custScaleY="129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D3E858-4010-40E5-8303-D5C93BF7A03D}" type="pres">
      <dgm:prSet presAssocID="{131E4B7C-3459-4198-889E-5F98BDCC6B1F}" presName="parTransTwo" presStyleCnt="0"/>
      <dgm:spPr/>
    </dgm:pt>
    <dgm:pt modelId="{76AD81A9-7B41-42AA-969D-C0A4EDC9D638}" type="pres">
      <dgm:prSet presAssocID="{131E4B7C-3459-4198-889E-5F98BDCC6B1F}" presName="horzTwo" presStyleCnt="0"/>
      <dgm:spPr/>
    </dgm:pt>
    <dgm:pt modelId="{01F52266-9C0F-4914-B9C4-49369F7F002B}" type="pres">
      <dgm:prSet presAssocID="{AA0BD1A5-9B10-4BA6-B169-43A5DF826DAF}" presName="vertThree" presStyleCnt="0"/>
      <dgm:spPr/>
    </dgm:pt>
    <dgm:pt modelId="{16BA3BB0-1E92-463F-A9D5-C55388A297B6}" type="pres">
      <dgm:prSet presAssocID="{AA0BD1A5-9B10-4BA6-B169-43A5DF826DAF}" presName="txThree" presStyleLbl="node3" presStyleIdx="0" presStyleCnt="3" custScaleX="152100" custScaleY="1671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906946-7FCB-4F6A-986A-3453E5A407A8}" type="pres">
      <dgm:prSet presAssocID="{AA0BD1A5-9B10-4BA6-B169-43A5DF826DAF}" presName="horzThree" presStyleCnt="0"/>
      <dgm:spPr/>
    </dgm:pt>
    <dgm:pt modelId="{6EDF2FAD-DE1B-4506-884D-484E5FC50ADF}" type="pres">
      <dgm:prSet presAssocID="{2FB921D9-D80B-49C7-AA3C-8D64E86271C5}" presName="sibSpaceThree" presStyleCnt="0"/>
      <dgm:spPr/>
    </dgm:pt>
    <dgm:pt modelId="{36ACCF44-B07D-4358-8A13-B1EFEB77A5DA}" type="pres">
      <dgm:prSet presAssocID="{53CF3573-A8EB-4271-8786-5C9BDCB32D3D}" presName="vertThree" presStyleCnt="0"/>
      <dgm:spPr/>
    </dgm:pt>
    <dgm:pt modelId="{0A521F20-326D-4576-B8AA-DD1328577A78}" type="pres">
      <dgm:prSet presAssocID="{53CF3573-A8EB-4271-8786-5C9BDCB32D3D}" presName="txThree" presStyleLbl="node3" presStyleIdx="1" presStyleCnt="3" custScaleX="111450" custScaleY="149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6F961B-75C9-4C26-8319-3D6EF6347B12}" type="pres">
      <dgm:prSet presAssocID="{53CF3573-A8EB-4271-8786-5C9BDCB32D3D}" presName="horzThree" presStyleCnt="0"/>
      <dgm:spPr/>
    </dgm:pt>
    <dgm:pt modelId="{A1F5BBF2-A313-4901-9BDD-43CAA91E79E6}" type="pres">
      <dgm:prSet presAssocID="{FF1BD48F-E550-4F3C-9462-A825AC91D6A9}" presName="sibSpaceTwo" presStyleCnt="0"/>
      <dgm:spPr/>
    </dgm:pt>
    <dgm:pt modelId="{90398D02-A6A8-44A8-A730-CA1AA86AB4A2}" type="pres">
      <dgm:prSet presAssocID="{5F57D8E0-9F96-420B-B17B-A628D04520D0}" presName="vertTwo" presStyleCnt="0"/>
      <dgm:spPr/>
    </dgm:pt>
    <dgm:pt modelId="{9ED904BE-BC07-416D-A794-8F50850A804C}" type="pres">
      <dgm:prSet presAssocID="{5F57D8E0-9F96-420B-B17B-A628D04520D0}" presName="txTwo" presStyleLbl="node2" presStyleIdx="1" presStyleCnt="2" custScaleX="162449" custScaleY="1575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14E6A7-457D-4765-BB01-6810034E69A3}" type="pres">
      <dgm:prSet presAssocID="{5F57D8E0-9F96-420B-B17B-A628D04520D0}" presName="parTransTwo" presStyleCnt="0"/>
      <dgm:spPr/>
    </dgm:pt>
    <dgm:pt modelId="{BE1B9F07-5987-49DA-8DC8-C58E11FFBFED}" type="pres">
      <dgm:prSet presAssocID="{5F57D8E0-9F96-420B-B17B-A628D04520D0}" presName="horzTwo" presStyleCnt="0"/>
      <dgm:spPr/>
    </dgm:pt>
    <dgm:pt modelId="{E4F4DDDF-ED2A-4D89-9056-5F33ADFD19BA}" type="pres">
      <dgm:prSet presAssocID="{D8052DD6-D4EB-406F-8DAC-4FDC7C7155BC}" presName="vertThree" presStyleCnt="0"/>
      <dgm:spPr/>
    </dgm:pt>
    <dgm:pt modelId="{221C8B1A-CCFF-4555-97B6-B287A436A53A}" type="pres">
      <dgm:prSet presAssocID="{D8052DD6-D4EB-406F-8DAC-4FDC7C7155BC}" presName="txThree" presStyleLbl="node3" presStyleIdx="2" presStyleCnt="3" custScaleX="234435" custScaleY="192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9F7B85-5AA4-4C17-89A4-B17E811A58CE}" type="pres">
      <dgm:prSet presAssocID="{D8052DD6-D4EB-406F-8DAC-4FDC7C7155BC}" presName="horzThree" presStyleCnt="0"/>
      <dgm:spPr/>
    </dgm:pt>
  </dgm:ptLst>
  <dgm:cxnLst>
    <dgm:cxn modelId="{DB8EFAD6-B2CB-45DC-813B-152B896DC7D5}" srcId="{131E4B7C-3459-4198-889E-5F98BDCC6B1F}" destId="{AA0BD1A5-9B10-4BA6-B169-43A5DF826DAF}" srcOrd="0" destOrd="0" parTransId="{CA7AECB6-C02E-427F-AF1B-303F23D09BD7}" sibTransId="{2FB921D9-D80B-49C7-AA3C-8D64E86271C5}"/>
    <dgm:cxn modelId="{FA0E8A75-ECB1-430D-8583-B57B07421A09}" type="presOf" srcId="{655CE38D-E2B6-4F3B-AC3E-48DAB97367AA}" destId="{8D775E29-4867-4A03-B10C-7B7D89CCFA49}" srcOrd="0" destOrd="0" presId="urn:microsoft.com/office/officeart/2005/8/layout/hierarchy4"/>
    <dgm:cxn modelId="{6BFD1E5B-AC04-42E4-9C43-11CC4F2C5578}" srcId="{A85241DD-D71A-4D96-9754-54B50DB080F2}" destId="{5F57D8E0-9F96-420B-B17B-A628D04520D0}" srcOrd="1" destOrd="0" parTransId="{85ACEE33-A0B9-464D-A939-3F3DBDAD4F81}" sibTransId="{182CE62D-7FD2-43F0-9D3D-B5B1EFB9ABB7}"/>
    <dgm:cxn modelId="{FEA2935E-42BF-4D73-BBB1-7C96FAA9B4D2}" type="presOf" srcId="{A85241DD-D71A-4D96-9754-54B50DB080F2}" destId="{9BA3DB88-E838-4EBB-928C-19A31A7CEDD5}" srcOrd="0" destOrd="0" presId="urn:microsoft.com/office/officeart/2005/8/layout/hierarchy4"/>
    <dgm:cxn modelId="{C970E97B-402B-4031-B1C1-D950A56D6BC1}" type="presOf" srcId="{53CF3573-A8EB-4271-8786-5C9BDCB32D3D}" destId="{0A521F20-326D-4576-B8AA-DD1328577A78}" srcOrd="0" destOrd="0" presId="urn:microsoft.com/office/officeart/2005/8/layout/hierarchy4"/>
    <dgm:cxn modelId="{49C82F48-AD1E-49BE-9C87-7D5E6C0FD69E}" type="presOf" srcId="{AA0BD1A5-9B10-4BA6-B169-43A5DF826DAF}" destId="{16BA3BB0-1E92-463F-A9D5-C55388A297B6}" srcOrd="0" destOrd="0" presId="urn:microsoft.com/office/officeart/2005/8/layout/hierarchy4"/>
    <dgm:cxn modelId="{C710608D-9816-4FD5-92A5-957835E55EA7}" srcId="{5F57D8E0-9F96-420B-B17B-A628D04520D0}" destId="{D8052DD6-D4EB-406F-8DAC-4FDC7C7155BC}" srcOrd="0" destOrd="0" parTransId="{CCA701E3-1B65-4182-9439-2215FBEA92D5}" sibTransId="{9DD674BB-7BC0-41D8-8170-42163146012B}"/>
    <dgm:cxn modelId="{A47503BE-54FF-4875-8B18-98C00C1DF31F}" type="presOf" srcId="{D8052DD6-D4EB-406F-8DAC-4FDC7C7155BC}" destId="{221C8B1A-CCFF-4555-97B6-B287A436A53A}" srcOrd="0" destOrd="0" presId="urn:microsoft.com/office/officeart/2005/8/layout/hierarchy4"/>
    <dgm:cxn modelId="{48D2CAD5-FB82-4C28-B71C-1A5E2B93BA84}" srcId="{A85241DD-D71A-4D96-9754-54B50DB080F2}" destId="{131E4B7C-3459-4198-889E-5F98BDCC6B1F}" srcOrd="0" destOrd="0" parTransId="{2CAF957C-6D96-4F5F-ACFF-5B34BEF5C9F0}" sibTransId="{FF1BD48F-E550-4F3C-9462-A825AC91D6A9}"/>
    <dgm:cxn modelId="{62030DFA-6727-4323-9F6B-330DAE1DD994}" type="presOf" srcId="{5F57D8E0-9F96-420B-B17B-A628D04520D0}" destId="{9ED904BE-BC07-416D-A794-8F50850A804C}" srcOrd="0" destOrd="0" presId="urn:microsoft.com/office/officeart/2005/8/layout/hierarchy4"/>
    <dgm:cxn modelId="{F98BD784-335B-4C8B-A6F1-F27AF9CABA0F}" srcId="{655CE38D-E2B6-4F3B-AC3E-48DAB97367AA}" destId="{A85241DD-D71A-4D96-9754-54B50DB080F2}" srcOrd="0" destOrd="0" parTransId="{ED9F62A5-2928-4B7D-B8EC-EDED3BF6C7AE}" sibTransId="{41FF3870-5F8A-442D-A5B8-D1AC9C47292A}"/>
    <dgm:cxn modelId="{B3FD64BB-FEBB-4073-ACE2-E5584DCD954B}" srcId="{131E4B7C-3459-4198-889E-5F98BDCC6B1F}" destId="{53CF3573-A8EB-4271-8786-5C9BDCB32D3D}" srcOrd="1" destOrd="0" parTransId="{B1C61327-F00D-4F44-BBEC-F05AE0333F04}" sibTransId="{FCDC2846-0F7F-40DF-984F-779666EE82AD}"/>
    <dgm:cxn modelId="{5CE0ABA2-5350-4A51-A755-E61E85E73882}" type="presOf" srcId="{131E4B7C-3459-4198-889E-5F98BDCC6B1F}" destId="{85A153CD-C0CD-4DC5-BD12-78A50F0FAC5B}" srcOrd="0" destOrd="0" presId="urn:microsoft.com/office/officeart/2005/8/layout/hierarchy4"/>
    <dgm:cxn modelId="{B283C0FE-3194-4E01-87A2-6056AC8CBFD1}" type="presParOf" srcId="{8D775E29-4867-4A03-B10C-7B7D89CCFA49}" destId="{CE39F9B3-CD4A-4B83-9DEB-40BA35B143EB}" srcOrd="0" destOrd="0" presId="urn:microsoft.com/office/officeart/2005/8/layout/hierarchy4"/>
    <dgm:cxn modelId="{43C574E5-16B8-4023-A302-1237E27C9D64}" type="presParOf" srcId="{CE39F9B3-CD4A-4B83-9DEB-40BA35B143EB}" destId="{9BA3DB88-E838-4EBB-928C-19A31A7CEDD5}" srcOrd="0" destOrd="0" presId="urn:microsoft.com/office/officeart/2005/8/layout/hierarchy4"/>
    <dgm:cxn modelId="{207808AF-A7C1-45CA-BCB1-87799AC552F0}" type="presParOf" srcId="{CE39F9B3-CD4A-4B83-9DEB-40BA35B143EB}" destId="{696AB81E-1CBE-4976-9EBE-EE8AC5CBFF6D}" srcOrd="1" destOrd="0" presId="urn:microsoft.com/office/officeart/2005/8/layout/hierarchy4"/>
    <dgm:cxn modelId="{093BB46E-CA69-43AD-8273-9219FFAFBFDE}" type="presParOf" srcId="{CE39F9B3-CD4A-4B83-9DEB-40BA35B143EB}" destId="{9FB7E1A1-DAAD-4BCF-B85B-90B810BD98D7}" srcOrd="2" destOrd="0" presId="urn:microsoft.com/office/officeart/2005/8/layout/hierarchy4"/>
    <dgm:cxn modelId="{68FFBF68-A159-4923-943D-8C44E5D64514}" type="presParOf" srcId="{9FB7E1A1-DAAD-4BCF-B85B-90B810BD98D7}" destId="{52F29336-88E3-4F6B-A08E-99950723F073}" srcOrd="0" destOrd="0" presId="urn:microsoft.com/office/officeart/2005/8/layout/hierarchy4"/>
    <dgm:cxn modelId="{90D497B8-6D93-47F9-B05E-D95E19C29AEC}" type="presParOf" srcId="{52F29336-88E3-4F6B-A08E-99950723F073}" destId="{85A153CD-C0CD-4DC5-BD12-78A50F0FAC5B}" srcOrd="0" destOrd="0" presId="urn:microsoft.com/office/officeart/2005/8/layout/hierarchy4"/>
    <dgm:cxn modelId="{303141C4-EF47-4A02-AE4A-A6B920059A08}" type="presParOf" srcId="{52F29336-88E3-4F6B-A08E-99950723F073}" destId="{B9D3E858-4010-40E5-8303-D5C93BF7A03D}" srcOrd="1" destOrd="0" presId="urn:microsoft.com/office/officeart/2005/8/layout/hierarchy4"/>
    <dgm:cxn modelId="{701D1A34-97B2-4363-81FC-D7381379FA80}" type="presParOf" srcId="{52F29336-88E3-4F6B-A08E-99950723F073}" destId="{76AD81A9-7B41-42AA-969D-C0A4EDC9D638}" srcOrd="2" destOrd="0" presId="urn:microsoft.com/office/officeart/2005/8/layout/hierarchy4"/>
    <dgm:cxn modelId="{15CB0055-AE91-4D1A-B15F-F341AF49BBB1}" type="presParOf" srcId="{76AD81A9-7B41-42AA-969D-C0A4EDC9D638}" destId="{01F52266-9C0F-4914-B9C4-49369F7F002B}" srcOrd="0" destOrd="0" presId="urn:microsoft.com/office/officeart/2005/8/layout/hierarchy4"/>
    <dgm:cxn modelId="{1B683EA0-E274-483C-93B4-97FE7B9121E1}" type="presParOf" srcId="{01F52266-9C0F-4914-B9C4-49369F7F002B}" destId="{16BA3BB0-1E92-463F-A9D5-C55388A297B6}" srcOrd="0" destOrd="0" presId="urn:microsoft.com/office/officeart/2005/8/layout/hierarchy4"/>
    <dgm:cxn modelId="{FC9A749D-1DAC-4855-9E9F-78D6D5869F9D}" type="presParOf" srcId="{01F52266-9C0F-4914-B9C4-49369F7F002B}" destId="{C7906946-7FCB-4F6A-986A-3453E5A407A8}" srcOrd="1" destOrd="0" presId="urn:microsoft.com/office/officeart/2005/8/layout/hierarchy4"/>
    <dgm:cxn modelId="{C45718CA-E87C-41E8-AA03-176725DDD036}" type="presParOf" srcId="{76AD81A9-7B41-42AA-969D-C0A4EDC9D638}" destId="{6EDF2FAD-DE1B-4506-884D-484E5FC50ADF}" srcOrd="1" destOrd="0" presId="urn:microsoft.com/office/officeart/2005/8/layout/hierarchy4"/>
    <dgm:cxn modelId="{F7FD3AA6-19E4-44D2-A876-C873627C055B}" type="presParOf" srcId="{76AD81A9-7B41-42AA-969D-C0A4EDC9D638}" destId="{36ACCF44-B07D-4358-8A13-B1EFEB77A5DA}" srcOrd="2" destOrd="0" presId="urn:microsoft.com/office/officeart/2005/8/layout/hierarchy4"/>
    <dgm:cxn modelId="{0234BCD3-5FE7-4586-B3D1-D6DC9A379116}" type="presParOf" srcId="{36ACCF44-B07D-4358-8A13-B1EFEB77A5DA}" destId="{0A521F20-326D-4576-B8AA-DD1328577A78}" srcOrd="0" destOrd="0" presId="urn:microsoft.com/office/officeart/2005/8/layout/hierarchy4"/>
    <dgm:cxn modelId="{0B7D1610-3207-4128-BC52-04C85A6A2DDB}" type="presParOf" srcId="{36ACCF44-B07D-4358-8A13-B1EFEB77A5DA}" destId="{496F961B-75C9-4C26-8319-3D6EF6347B12}" srcOrd="1" destOrd="0" presId="urn:microsoft.com/office/officeart/2005/8/layout/hierarchy4"/>
    <dgm:cxn modelId="{F71A1EDD-2CAD-4F39-9BBD-11B01031947E}" type="presParOf" srcId="{9FB7E1A1-DAAD-4BCF-B85B-90B810BD98D7}" destId="{A1F5BBF2-A313-4901-9BDD-43CAA91E79E6}" srcOrd="1" destOrd="0" presId="urn:microsoft.com/office/officeart/2005/8/layout/hierarchy4"/>
    <dgm:cxn modelId="{023D29A8-15EC-4928-A6AE-A7E52313035F}" type="presParOf" srcId="{9FB7E1A1-DAAD-4BCF-B85B-90B810BD98D7}" destId="{90398D02-A6A8-44A8-A730-CA1AA86AB4A2}" srcOrd="2" destOrd="0" presId="urn:microsoft.com/office/officeart/2005/8/layout/hierarchy4"/>
    <dgm:cxn modelId="{87CFAB8C-8B1C-4462-8598-2EF69B43C107}" type="presParOf" srcId="{90398D02-A6A8-44A8-A730-CA1AA86AB4A2}" destId="{9ED904BE-BC07-416D-A794-8F50850A804C}" srcOrd="0" destOrd="0" presId="urn:microsoft.com/office/officeart/2005/8/layout/hierarchy4"/>
    <dgm:cxn modelId="{E45BE78D-914A-4371-BBF9-78B1BC9D1DFD}" type="presParOf" srcId="{90398D02-A6A8-44A8-A730-CA1AA86AB4A2}" destId="{9A14E6A7-457D-4765-BB01-6810034E69A3}" srcOrd="1" destOrd="0" presId="urn:microsoft.com/office/officeart/2005/8/layout/hierarchy4"/>
    <dgm:cxn modelId="{08D4C7A1-E5B7-4AD4-A635-BF8BD1B292D6}" type="presParOf" srcId="{90398D02-A6A8-44A8-A730-CA1AA86AB4A2}" destId="{BE1B9F07-5987-49DA-8DC8-C58E11FFBFED}" srcOrd="2" destOrd="0" presId="urn:microsoft.com/office/officeart/2005/8/layout/hierarchy4"/>
    <dgm:cxn modelId="{F05D4F0F-8536-4985-9CFF-E1AE85D4170B}" type="presParOf" srcId="{BE1B9F07-5987-49DA-8DC8-C58E11FFBFED}" destId="{E4F4DDDF-ED2A-4D89-9056-5F33ADFD19BA}" srcOrd="0" destOrd="0" presId="urn:microsoft.com/office/officeart/2005/8/layout/hierarchy4"/>
    <dgm:cxn modelId="{442ECA6D-8C16-49BC-B97A-CFD56BADBF65}" type="presParOf" srcId="{E4F4DDDF-ED2A-4D89-9056-5F33ADFD19BA}" destId="{221C8B1A-CCFF-4555-97B6-B287A436A53A}" srcOrd="0" destOrd="0" presId="urn:microsoft.com/office/officeart/2005/8/layout/hierarchy4"/>
    <dgm:cxn modelId="{E83B6AE4-DB4A-420A-8C45-03904D341FE4}" type="presParOf" srcId="{E4F4DDDF-ED2A-4D89-9056-5F33ADFD19BA}" destId="{DB9F7B85-5AA4-4C17-89A4-B17E811A58CE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94AE66-8CEE-4EF9-92B3-67D6392E8268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1B933D-2DF3-41FC-8B59-278E4B702665}">
      <dgm:prSet phldrT="[Текст]" custT="1"/>
      <dgm:spPr/>
      <dgm:t>
        <a:bodyPr/>
        <a:lstStyle/>
        <a:p>
          <a:r>
            <a:rPr lang="ru-RU" sz="2400" b="1" dirty="0" smtClean="0"/>
            <a:t>Е.Миллер</a:t>
          </a:r>
          <a:r>
            <a:rPr lang="ru-RU" sz="2400" dirty="0" smtClean="0"/>
            <a:t> Ключевой город - Архангельск</a:t>
          </a:r>
          <a:endParaRPr lang="ru-RU" sz="2400" dirty="0"/>
        </a:p>
      </dgm:t>
    </dgm:pt>
    <dgm:pt modelId="{5A9C188C-686B-4208-BA97-D7FCE3A06790}" type="parTrans" cxnId="{65694C2F-6C9E-4BAF-A004-00040236B987}">
      <dgm:prSet/>
      <dgm:spPr/>
      <dgm:t>
        <a:bodyPr/>
        <a:lstStyle/>
        <a:p>
          <a:endParaRPr lang="ru-RU"/>
        </a:p>
      </dgm:t>
    </dgm:pt>
    <dgm:pt modelId="{1B4CE339-AD26-4511-88E0-B6859C029953}" type="sibTrans" cxnId="{65694C2F-6C9E-4BAF-A004-00040236B987}">
      <dgm:prSet/>
      <dgm:spPr/>
      <dgm:t>
        <a:bodyPr/>
        <a:lstStyle/>
        <a:p>
          <a:endParaRPr lang="ru-RU"/>
        </a:p>
      </dgm:t>
    </dgm:pt>
    <dgm:pt modelId="{C4A9A687-04A5-4C27-96A0-3A1706426BA5}">
      <dgm:prSet phldrT="[Текст]" custT="1"/>
      <dgm:spPr/>
      <dgm:t>
        <a:bodyPr/>
        <a:lstStyle/>
        <a:p>
          <a:pPr algn="just"/>
          <a:r>
            <a:rPr lang="ru-RU" sz="2000" dirty="0" smtClean="0"/>
            <a:t>Объединил Северную армию и войска союзников</a:t>
          </a:r>
          <a:endParaRPr lang="ru-RU" sz="2000" dirty="0"/>
        </a:p>
      </dgm:t>
    </dgm:pt>
    <dgm:pt modelId="{9E448927-8010-43FA-A925-1A0648849D9B}" type="parTrans" cxnId="{BF984F9D-0070-4067-838F-3E6E029CE9C1}">
      <dgm:prSet/>
      <dgm:spPr/>
      <dgm:t>
        <a:bodyPr/>
        <a:lstStyle/>
        <a:p>
          <a:endParaRPr lang="ru-RU"/>
        </a:p>
      </dgm:t>
    </dgm:pt>
    <dgm:pt modelId="{E94D30CE-4B1B-490A-AA6E-D932DE684457}" type="sibTrans" cxnId="{BF984F9D-0070-4067-838F-3E6E029CE9C1}">
      <dgm:prSet/>
      <dgm:spPr/>
      <dgm:t>
        <a:bodyPr/>
        <a:lstStyle/>
        <a:p>
          <a:endParaRPr lang="ru-RU"/>
        </a:p>
      </dgm:t>
    </dgm:pt>
    <dgm:pt modelId="{C219751B-1C7F-4101-9D77-807882BE9FC5}">
      <dgm:prSet phldrT="[Текст]" custT="1"/>
      <dgm:spPr/>
      <dgm:t>
        <a:bodyPr/>
        <a:lstStyle/>
        <a:p>
          <a:r>
            <a:rPr lang="ru-RU" sz="2400" b="1" dirty="0" smtClean="0"/>
            <a:t>А.Колчак  </a:t>
          </a:r>
          <a:r>
            <a:rPr lang="ru-RU" sz="2400" dirty="0" smtClean="0"/>
            <a:t>Территория Сибири и Поволжья</a:t>
          </a:r>
          <a:endParaRPr lang="ru-RU" sz="2400" dirty="0"/>
        </a:p>
      </dgm:t>
    </dgm:pt>
    <dgm:pt modelId="{7397AA43-3F46-43F7-B62F-464FE14D0CBF}" type="parTrans" cxnId="{433F787C-8730-4733-8164-C0082F01DBC6}">
      <dgm:prSet/>
      <dgm:spPr/>
      <dgm:t>
        <a:bodyPr/>
        <a:lstStyle/>
        <a:p>
          <a:endParaRPr lang="ru-RU"/>
        </a:p>
      </dgm:t>
    </dgm:pt>
    <dgm:pt modelId="{23BA9AA0-2932-4CB8-85BB-E2DFF267131F}" type="sibTrans" cxnId="{433F787C-8730-4733-8164-C0082F01DBC6}">
      <dgm:prSet/>
      <dgm:spPr/>
      <dgm:t>
        <a:bodyPr/>
        <a:lstStyle/>
        <a:p>
          <a:endParaRPr lang="ru-RU"/>
        </a:p>
      </dgm:t>
    </dgm:pt>
    <dgm:pt modelId="{D0B116CA-6CD5-4642-B5E9-4E28FB943059}">
      <dgm:prSet phldrT="[Текст]" custT="1"/>
      <dgm:spPr/>
      <dgm:t>
        <a:bodyPr/>
        <a:lstStyle/>
        <a:p>
          <a:r>
            <a:rPr lang="ru-RU" sz="2000" dirty="0" smtClean="0"/>
            <a:t>Главнокомандующий восточным фронтом</a:t>
          </a:r>
          <a:endParaRPr lang="ru-RU" sz="2000" dirty="0"/>
        </a:p>
      </dgm:t>
    </dgm:pt>
    <dgm:pt modelId="{79C019D7-CD48-44FE-A0E3-066882CEECC0}" type="parTrans" cxnId="{E99DD1D7-0F4E-4D85-BED3-337FD63FC215}">
      <dgm:prSet/>
      <dgm:spPr/>
      <dgm:t>
        <a:bodyPr/>
        <a:lstStyle/>
        <a:p>
          <a:endParaRPr lang="ru-RU"/>
        </a:p>
      </dgm:t>
    </dgm:pt>
    <dgm:pt modelId="{C45F0A9D-CFAB-418B-8599-082D698C4DA7}" type="sibTrans" cxnId="{E99DD1D7-0F4E-4D85-BED3-337FD63FC215}">
      <dgm:prSet/>
      <dgm:spPr/>
      <dgm:t>
        <a:bodyPr/>
        <a:lstStyle/>
        <a:p>
          <a:endParaRPr lang="ru-RU"/>
        </a:p>
      </dgm:t>
    </dgm:pt>
    <dgm:pt modelId="{461DF4CD-06D5-435F-9ED9-EDA27FEC9650}">
      <dgm:prSet phldrT="[Текст]" custT="1"/>
      <dgm:spPr/>
      <dgm:t>
        <a:bodyPr/>
        <a:lstStyle/>
        <a:p>
          <a:r>
            <a:rPr lang="ru-RU" sz="2400" dirty="0" smtClean="0"/>
            <a:t>      </a:t>
          </a:r>
          <a:r>
            <a:rPr lang="ru-RU" sz="2400" b="1" dirty="0" smtClean="0"/>
            <a:t>А.Деникин </a:t>
          </a:r>
          <a:r>
            <a:rPr lang="ru-RU" sz="2400" dirty="0" smtClean="0"/>
            <a:t>Ключевой город - Москва</a:t>
          </a:r>
          <a:endParaRPr lang="ru-RU" sz="2400" dirty="0"/>
        </a:p>
      </dgm:t>
    </dgm:pt>
    <dgm:pt modelId="{89050AA8-9C08-4501-A916-FC25CDC1AC1C}" type="parTrans" cxnId="{D77956C8-D954-472F-A1DE-466C7325A8AC}">
      <dgm:prSet/>
      <dgm:spPr/>
      <dgm:t>
        <a:bodyPr/>
        <a:lstStyle/>
        <a:p>
          <a:endParaRPr lang="ru-RU"/>
        </a:p>
      </dgm:t>
    </dgm:pt>
    <dgm:pt modelId="{88A060F1-F424-4EB8-80C5-FB3C3ED01B95}" type="sibTrans" cxnId="{D77956C8-D954-472F-A1DE-466C7325A8AC}">
      <dgm:prSet/>
      <dgm:spPr/>
      <dgm:t>
        <a:bodyPr/>
        <a:lstStyle/>
        <a:p>
          <a:endParaRPr lang="ru-RU"/>
        </a:p>
      </dgm:t>
    </dgm:pt>
    <dgm:pt modelId="{B14F2FF4-65FD-41DD-81AF-E468DD85AD80}">
      <dgm:prSet phldrT="[Текст]" custT="1"/>
      <dgm:spPr/>
      <dgm:t>
        <a:bodyPr/>
        <a:lstStyle/>
        <a:p>
          <a:r>
            <a:rPr lang="ru-RU" sz="1800" smtClean="0"/>
            <a:t>Объединил Донскую и Добровольческую армии в вооруженные силы Юга России</a:t>
          </a:r>
          <a:endParaRPr lang="ru-RU" sz="1800" dirty="0"/>
        </a:p>
      </dgm:t>
    </dgm:pt>
    <dgm:pt modelId="{E20C18E9-08AE-413C-AB55-92F14A5831C4}" type="parTrans" cxnId="{999735E8-1E41-4370-AEC5-C7F8BC84D28D}">
      <dgm:prSet/>
      <dgm:spPr/>
      <dgm:t>
        <a:bodyPr/>
        <a:lstStyle/>
        <a:p>
          <a:endParaRPr lang="ru-RU"/>
        </a:p>
      </dgm:t>
    </dgm:pt>
    <dgm:pt modelId="{AC9E5ECD-15B8-4A8C-ACA2-6C001DB70ED3}" type="sibTrans" cxnId="{999735E8-1E41-4370-AEC5-C7F8BC84D28D}">
      <dgm:prSet/>
      <dgm:spPr/>
      <dgm:t>
        <a:bodyPr/>
        <a:lstStyle/>
        <a:p>
          <a:endParaRPr lang="ru-RU"/>
        </a:p>
      </dgm:t>
    </dgm:pt>
    <dgm:pt modelId="{B45F58D3-7CD8-4ED4-9B8B-8E53320B376D}">
      <dgm:prSet phldrT="[Текст]" custT="1"/>
      <dgm:spPr/>
      <dgm:t>
        <a:bodyPr/>
        <a:lstStyle/>
        <a:p>
          <a:r>
            <a:rPr lang="ru-RU" sz="2400" b="1" dirty="0" smtClean="0"/>
            <a:t>Юденич</a:t>
          </a:r>
          <a:r>
            <a:rPr lang="ru-RU" sz="2400" dirty="0" smtClean="0"/>
            <a:t> Ключевой город - Петроград</a:t>
          </a:r>
          <a:endParaRPr lang="ru-RU" sz="2400" dirty="0"/>
        </a:p>
      </dgm:t>
    </dgm:pt>
    <dgm:pt modelId="{2693CB42-F8B8-4835-B4C3-96EF4218D8CC}" type="parTrans" cxnId="{E6EF5371-0054-47EF-A547-F0542730072E}">
      <dgm:prSet/>
      <dgm:spPr/>
      <dgm:t>
        <a:bodyPr/>
        <a:lstStyle/>
        <a:p>
          <a:endParaRPr lang="ru-RU"/>
        </a:p>
      </dgm:t>
    </dgm:pt>
    <dgm:pt modelId="{91F3BBD1-15BE-47A3-9F51-45315C6ADF1A}" type="sibTrans" cxnId="{E6EF5371-0054-47EF-A547-F0542730072E}">
      <dgm:prSet/>
      <dgm:spPr/>
      <dgm:t>
        <a:bodyPr/>
        <a:lstStyle/>
        <a:p>
          <a:endParaRPr lang="ru-RU"/>
        </a:p>
      </dgm:t>
    </dgm:pt>
    <dgm:pt modelId="{108E9A9D-0DE6-46B4-BE4B-0A7D41F5B1FB}">
      <dgm:prSet phldrT="[Текст]" custT="1"/>
      <dgm:spPr/>
      <dgm:t>
        <a:bodyPr/>
        <a:lstStyle/>
        <a:p>
          <a:r>
            <a:rPr lang="ru-RU" sz="2000" dirty="0" smtClean="0"/>
            <a:t>Главнокомандующий северо-западным фронтом</a:t>
          </a:r>
          <a:endParaRPr lang="ru-RU" sz="2000" dirty="0"/>
        </a:p>
      </dgm:t>
    </dgm:pt>
    <dgm:pt modelId="{F9476907-D65F-4F42-A487-01B920F5F1C6}" type="parTrans" cxnId="{59A709A8-887B-4276-ABAA-937E13C9D567}">
      <dgm:prSet/>
      <dgm:spPr/>
      <dgm:t>
        <a:bodyPr/>
        <a:lstStyle/>
        <a:p>
          <a:endParaRPr lang="ru-RU"/>
        </a:p>
      </dgm:t>
    </dgm:pt>
    <dgm:pt modelId="{A57958AA-C7CF-48CC-9506-FF56D8C33CC1}" type="sibTrans" cxnId="{59A709A8-887B-4276-ABAA-937E13C9D567}">
      <dgm:prSet/>
      <dgm:spPr/>
      <dgm:t>
        <a:bodyPr/>
        <a:lstStyle/>
        <a:p>
          <a:endParaRPr lang="ru-RU"/>
        </a:p>
      </dgm:t>
    </dgm:pt>
    <dgm:pt modelId="{7FB21817-75E3-4E8F-BCD9-4C4DEA4F3ABE}" type="pres">
      <dgm:prSet presAssocID="{1794AE66-8CEE-4EF9-92B3-67D6392E826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86A41C-5CE0-42AB-853B-C8471D91F34B}" type="pres">
      <dgm:prSet presAssocID="{1794AE66-8CEE-4EF9-92B3-67D6392E8268}" presName="children" presStyleCnt="0"/>
      <dgm:spPr/>
    </dgm:pt>
    <dgm:pt modelId="{02C669BB-A6F0-4005-81E4-FCC170D419EC}" type="pres">
      <dgm:prSet presAssocID="{1794AE66-8CEE-4EF9-92B3-67D6392E8268}" presName="child1group" presStyleCnt="0"/>
      <dgm:spPr/>
    </dgm:pt>
    <dgm:pt modelId="{A388FD01-461A-4FE7-8EE4-E6FB58FA4A3C}" type="pres">
      <dgm:prSet presAssocID="{1794AE66-8CEE-4EF9-92B3-67D6392E8268}" presName="child1" presStyleLbl="bgAcc1" presStyleIdx="0" presStyleCnt="4" custScaleX="109447"/>
      <dgm:spPr/>
      <dgm:t>
        <a:bodyPr/>
        <a:lstStyle/>
        <a:p>
          <a:endParaRPr lang="ru-RU"/>
        </a:p>
      </dgm:t>
    </dgm:pt>
    <dgm:pt modelId="{157499B8-5199-4EC2-B564-BEAC91B1478B}" type="pres">
      <dgm:prSet presAssocID="{1794AE66-8CEE-4EF9-92B3-67D6392E826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76F7B-2B18-46AB-9E18-8D493C27AB7A}" type="pres">
      <dgm:prSet presAssocID="{1794AE66-8CEE-4EF9-92B3-67D6392E8268}" presName="child2group" presStyleCnt="0"/>
      <dgm:spPr/>
    </dgm:pt>
    <dgm:pt modelId="{DDF5332C-D1B7-4136-B59D-11CBAD2B0119}" type="pres">
      <dgm:prSet presAssocID="{1794AE66-8CEE-4EF9-92B3-67D6392E8268}" presName="child2" presStyleLbl="bgAcc1" presStyleIdx="1" presStyleCnt="4"/>
      <dgm:spPr/>
      <dgm:t>
        <a:bodyPr/>
        <a:lstStyle/>
        <a:p>
          <a:endParaRPr lang="ru-RU"/>
        </a:p>
      </dgm:t>
    </dgm:pt>
    <dgm:pt modelId="{CCF55CEF-C814-4D5D-8AA4-3060F977E504}" type="pres">
      <dgm:prSet presAssocID="{1794AE66-8CEE-4EF9-92B3-67D6392E826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B9B5F-BA99-4047-8ABE-04D00F1B698F}" type="pres">
      <dgm:prSet presAssocID="{1794AE66-8CEE-4EF9-92B3-67D6392E8268}" presName="child3group" presStyleCnt="0"/>
      <dgm:spPr/>
    </dgm:pt>
    <dgm:pt modelId="{27F623D6-80C0-4CD3-9BC8-6F472C841E49}" type="pres">
      <dgm:prSet presAssocID="{1794AE66-8CEE-4EF9-92B3-67D6392E8268}" presName="child3" presStyleLbl="bgAcc1" presStyleIdx="2" presStyleCnt="4" custScaleX="138535" custScaleY="120234" custLinFactNeighborX="12111" custLinFactNeighborY="3731"/>
      <dgm:spPr/>
      <dgm:t>
        <a:bodyPr/>
        <a:lstStyle/>
        <a:p>
          <a:endParaRPr lang="ru-RU"/>
        </a:p>
      </dgm:t>
    </dgm:pt>
    <dgm:pt modelId="{4C4A7ACA-66FF-4166-BE06-00BBEDF4FBC6}" type="pres">
      <dgm:prSet presAssocID="{1794AE66-8CEE-4EF9-92B3-67D6392E826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11D76-EB61-4561-9B99-34C8BEA67107}" type="pres">
      <dgm:prSet presAssocID="{1794AE66-8CEE-4EF9-92B3-67D6392E8268}" presName="child4group" presStyleCnt="0"/>
      <dgm:spPr/>
    </dgm:pt>
    <dgm:pt modelId="{A92BB286-95EF-4437-9D7F-29D9C7FC1B33}" type="pres">
      <dgm:prSet presAssocID="{1794AE66-8CEE-4EF9-92B3-67D6392E8268}" presName="child4" presStyleLbl="bgAcc1" presStyleIdx="3" presStyleCnt="4" custScaleX="105370" custScaleY="123597"/>
      <dgm:spPr/>
      <dgm:t>
        <a:bodyPr/>
        <a:lstStyle/>
        <a:p>
          <a:endParaRPr lang="ru-RU"/>
        </a:p>
      </dgm:t>
    </dgm:pt>
    <dgm:pt modelId="{6C01F399-987A-4593-9303-F1B77A92A9D5}" type="pres">
      <dgm:prSet presAssocID="{1794AE66-8CEE-4EF9-92B3-67D6392E826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DBB16-307C-490A-8437-6445E02BA4D4}" type="pres">
      <dgm:prSet presAssocID="{1794AE66-8CEE-4EF9-92B3-67D6392E8268}" presName="childPlaceholder" presStyleCnt="0"/>
      <dgm:spPr/>
    </dgm:pt>
    <dgm:pt modelId="{A32E115F-C5AC-4C7E-9EA0-65471791FB10}" type="pres">
      <dgm:prSet presAssocID="{1794AE66-8CEE-4EF9-92B3-67D6392E8268}" presName="circle" presStyleCnt="0"/>
      <dgm:spPr/>
    </dgm:pt>
    <dgm:pt modelId="{84792F81-F7AF-4E57-8E24-097916F3342A}" type="pres">
      <dgm:prSet presAssocID="{1794AE66-8CEE-4EF9-92B3-67D6392E826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D2BC0-C823-48C4-B555-F3022B636563}" type="pres">
      <dgm:prSet presAssocID="{1794AE66-8CEE-4EF9-92B3-67D6392E8268}" presName="quadrant2" presStyleLbl="node1" presStyleIdx="1" presStyleCnt="4" custScaleX="1115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B11FB-A020-42EF-8B72-B6ACB3E25DB7}" type="pres">
      <dgm:prSet presAssocID="{1794AE66-8CEE-4EF9-92B3-67D6392E8268}" presName="quadrant3" presStyleLbl="node1" presStyleIdx="2" presStyleCnt="4" custScaleX="111146" custScaleY="98991" custLinFactNeighborX="1828" custLinFactNeighborY="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18704-20D7-4707-AE35-B6148FE8FC6B}" type="pres">
      <dgm:prSet presAssocID="{1794AE66-8CEE-4EF9-92B3-67D6392E8268}" presName="quadrant4" presStyleLbl="node1" presStyleIdx="3" presStyleCnt="4" custScaleX="90264" custScaleY="988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21FE5-731E-411C-B8C0-66DB5F112B6B}" type="pres">
      <dgm:prSet presAssocID="{1794AE66-8CEE-4EF9-92B3-67D6392E8268}" presName="quadrantPlaceholder" presStyleCnt="0"/>
      <dgm:spPr/>
    </dgm:pt>
    <dgm:pt modelId="{02062628-6F35-4BF1-A1EF-DAB866E9FE00}" type="pres">
      <dgm:prSet presAssocID="{1794AE66-8CEE-4EF9-92B3-67D6392E8268}" presName="center1" presStyleLbl="fgShp" presStyleIdx="0" presStyleCnt="2"/>
      <dgm:spPr/>
    </dgm:pt>
    <dgm:pt modelId="{13A1547F-45E8-4AA1-86FD-6B5946542FC8}" type="pres">
      <dgm:prSet presAssocID="{1794AE66-8CEE-4EF9-92B3-67D6392E8268}" presName="center2" presStyleLbl="fgShp" presStyleIdx="1" presStyleCnt="2"/>
      <dgm:spPr/>
    </dgm:pt>
  </dgm:ptLst>
  <dgm:cxnLst>
    <dgm:cxn modelId="{9685CC0A-F440-449A-8FF8-3D6568CC8CC7}" type="presOf" srcId="{D0B116CA-6CD5-4642-B5E9-4E28FB943059}" destId="{DDF5332C-D1B7-4136-B59D-11CBAD2B0119}" srcOrd="0" destOrd="0" presId="urn:microsoft.com/office/officeart/2005/8/layout/cycle4"/>
    <dgm:cxn modelId="{244E4CF4-4B15-4A9F-A6AD-E8C2F61D886E}" type="presOf" srcId="{2A1B933D-2DF3-41FC-8B59-278E4B702665}" destId="{84792F81-F7AF-4E57-8E24-097916F3342A}" srcOrd="0" destOrd="0" presId="urn:microsoft.com/office/officeart/2005/8/layout/cycle4"/>
    <dgm:cxn modelId="{E99DD1D7-0F4E-4D85-BED3-337FD63FC215}" srcId="{C219751B-1C7F-4101-9D77-807882BE9FC5}" destId="{D0B116CA-6CD5-4642-B5E9-4E28FB943059}" srcOrd="0" destOrd="0" parTransId="{79C019D7-CD48-44FE-A0E3-066882CEECC0}" sibTransId="{C45F0A9D-CFAB-418B-8599-082D698C4DA7}"/>
    <dgm:cxn modelId="{6C62E366-F90B-4D0B-8928-3247D5250809}" type="presOf" srcId="{108E9A9D-0DE6-46B4-BE4B-0A7D41F5B1FB}" destId="{A92BB286-95EF-4437-9D7F-29D9C7FC1B33}" srcOrd="0" destOrd="0" presId="urn:microsoft.com/office/officeart/2005/8/layout/cycle4"/>
    <dgm:cxn modelId="{BF984F9D-0070-4067-838F-3E6E029CE9C1}" srcId="{2A1B933D-2DF3-41FC-8B59-278E4B702665}" destId="{C4A9A687-04A5-4C27-96A0-3A1706426BA5}" srcOrd="0" destOrd="0" parTransId="{9E448927-8010-43FA-A925-1A0648849D9B}" sibTransId="{E94D30CE-4B1B-490A-AA6E-D932DE684457}"/>
    <dgm:cxn modelId="{535CA9B2-6D65-49D8-9EF5-10BC71EC61B3}" type="presOf" srcId="{461DF4CD-06D5-435F-9ED9-EDA27FEC9650}" destId="{705B11FB-A020-42EF-8B72-B6ACB3E25DB7}" srcOrd="0" destOrd="0" presId="urn:microsoft.com/office/officeart/2005/8/layout/cycle4"/>
    <dgm:cxn modelId="{15AF8250-0848-41A4-AC00-8A2146197139}" type="presOf" srcId="{D0B116CA-6CD5-4642-B5E9-4E28FB943059}" destId="{CCF55CEF-C814-4D5D-8AA4-3060F977E504}" srcOrd="1" destOrd="0" presId="urn:microsoft.com/office/officeart/2005/8/layout/cycle4"/>
    <dgm:cxn modelId="{65694C2F-6C9E-4BAF-A004-00040236B987}" srcId="{1794AE66-8CEE-4EF9-92B3-67D6392E8268}" destId="{2A1B933D-2DF3-41FC-8B59-278E4B702665}" srcOrd="0" destOrd="0" parTransId="{5A9C188C-686B-4208-BA97-D7FCE3A06790}" sibTransId="{1B4CE339-AD26-4511-88E0-B6859C029953}"/>
    <dgm:cxn modelId="{B606BFE9-9999-481D-8EDC-659B9F3E19D1}" type="presOf" srcId="{C4A9A687-04A5-4C27-96A0-3A1706426BA5}" destId="{A388FD01-461A-4FE7-8EE4-E6FB58FA4A3C}" srcOrd="0" destOrd="0" presId="urn:microsoft.com/office/officeart/2005/8/layout/cycle4"/>
    <dgm:cxn modelId="{999735E8-1E41-4370-AEC5-C7F8BC84D28D}" srcId="{461DF4CD-06D5-435F-9ED9-EDA27FEC9650}" destId="{B14F2FF4-65FD-41DD-81AF-E468DD85AD80}" srcOrd="0" destOrd="0" parTransId="{E20C18E9-08AE-413C-AB55-92F14A5831C4}" sibTransId="{AC9E5ECD-15B8-4A8C-ACA2-6C001DB70ED3}"/>
    <dgm:cxn modelId="{D77956C8-D954-472F-A1DE-466C7325A8AC}" srcId="{1794AE66-8CEE-4EF9-92B3-67D6392E8268}" destId="{461DF4CD-06D5-435F-9ED9-EDA27FEC9650}" srcOrd="2" destOrd="0" parTransId="{89050AA8-9C08-4501-A916-FC25CDC1AC1C}" sibTransId="{88A060F1-F424-4EB8-80C5-FB3C3ED01B95}"/>
    <dgm:cxn modelId="{BA21CB5C-D443-4BDF-9DF7-D6F22C7C24CE}" type="presOf" srcId="{108E9A9D-0DE6-46B4-BE4B-0A7D41F5B1FB}" destId="{6C01F399-987A-4593-9303-F1B77A92A9D5}" srcOrd="1" destOrd="0" presId="urn:microsoft.com/office/officeart/2005/8/layout/cycle4"/>
    <dgm:cxn modelId="{2FB91EF6-BB55-4A7E-AA6E-903174ED3EC9}" type="presOf" srcId="{C219751B-1C7F-4101-9D77-807882BE9FC5}" destId="{85BD2BC0-C823-48C4-B555-F3022B636563}" srcOrd="0" destOrd="0" presId="urn:microsoft.com/office/officeart/2005/8/layout/cycle4"/>
    <dgm:cxn modelId="{7BB5DEF4-EE0B-41F9-B917-2157FDE13DC2}" type="presOf" srcId="{1794AE66-8CEE-4EF9-92B3-67D6392E8268}" destId="{7FB21817-75E3-4E8F-BCD9-4C4DEA4F3ABE}" srcOrd="0" destOrd="0" presId="urn:microsoft.com/office/officeart/2005/8/layout/cycle4"/>
    <dgm:cxn modelId="{419B28D4-C6C0-4C14-83A6-4B42A643116C}" type="presOf" srcId="{B45F58D3-7CD8-4ED4-9B8B-8E53320B376D}" destId="{BFD18704-20D7-4707-AE35-B6148FE8FC6B}" srcOrd="0" destOrd="0" presId="urn:microsoft.com/office/officeart/2005/8/layout/cycle4"/>
    <dgm:cxn modelId="{C7C973AA-6CFE-4403-A877-E357151FBF76}" type="presOf" srcId="{C4A9A687-04A5-4C27-96A0-3A1706426BA5}" destId="{157499B8-5199-4EC2-B564-BEAC91B1478B}" srcOrd="1" destOrd="0" presId="urn:microsoft.com/office/officeart/2005/8/layout/cycle4"/>
    <dgm:cxn modelId="{433F787C-8730-4733-8164-C0082F01DBC6}" srcId="{1794AE66-8CEE-4EF9-92B3-67D6392E8268}" destId="{C219751B-1C7F-4101-9D77-807882BE9FC5}" srcOrd="1" destOrd="0" parTransId="{7397AA43-3F46-43F7-B62F-464FE14D0CBF}" sibTransId="{23BA9AA0-2932-4CB8-85BB-E2DFF267131F}"/>
    <dgm:cxn modelId="{E6EF5371-0054-47EF-A547-F0542730072E}" srcId="{1794AE66-8CEE-4EF9-92B3-67D6392E8268}" destId="{B45F58D3-7CD8-4ED4-9B8B-8E53320B376D}" srcOrd="3" destOrd="0" parTransId="{2693CB42-F8B8-4835-B4C3-96EF4218D8CC}" sibTransId="{91F3BBD1-15BE-47A3-9F51-45315C6ADF1A}"/>
    <dgm:cxn modelId="{59A709A8-887B-4276-ABAA-937E13C9D567}" srcId="{B45F58D3-7CD8-4ED4-9B8B-8E53320B376D}" destId="{108E9A9D-0DE6-46B4-BE4B-0A7D41F5B1FB}" srcOrd="0" destOrd="0" parTransId="{F9476907-D65F-4F42-A487-01B920F5F1C6}" sibTransId="{A57958AA-C7CF-48CC-9506-FF56D8C33CC1}"/>
    <dgm:cxn modelId="{82197B27-4AF4-4311-BCDF-34F9602089FF}" type="presOf" srcId="{B14F2FF4-65FD-41DD-81AF-E468DD85AD80}" destId="{4C4A7ACA-66FF-4166-BE06-00BBEDF4FBC6}" srcOrd="1" destOrd="0" presId="urn:microsoft.com/office/officeart/2005/8/layout/cycle4"/>
    <dgm:cxn modelId="{E336FA91-0E31-4DB2-83F5-20D64F5A531E}" type="presOf" srcId="{B14F2FF4-65FD-41DD-81AF-E468DD85AD80}" destId="{27F623D6-80C0-4CD3-9BC8-6F472C841E49}" srcOrd="0" destOrd="0" presId="urn:microsoft.com/office/officeart/2005/8/layout/cycle4"/>
    <dgm:cxn modelId="{6635A7D7-56B6-48FE-A878-26F215D77096}" type="presParOf" srcId="{7FB21817-75E3-4E8F-BCD9-4C4DEA4F3ABE}" destId="{CB86A41C-5CE0-42AB-853B-C8471D91F34B}" srcOrd="0" destOrd="0" presId="urn:microsoft.com/office/officeart/2005/8/layout/cycle4"/>
    <dgm:cxn modelId="{BF82E45D-4B08-46AC-AF16-AC28B087E88A}" type="presParOf" srcId="{CB86A41C-5CE0-42AB-853B-C8471D91F34B}" destId="{02C669BB-A6F0-4005-81E4-FCC170D419EC}" srcOrd="0" destOrd="0" presId="urn:microsoft.com/office/officeart/2005/8/layout/cycle4"/>
    <dgm:cxn modelId="{482AEAB7-2A26-41E4-A13D-F30C2A7A920C}" type="presParOf" srcId="{02C669BB-A6F0-4005-81E4-FCC170D419EC}" destId="{A388FD01-461A-4FE7-8EE4-E6FB58FA4A3C}" srcOrd="0" destOrd="0" presId="urn:microsoft.com/office/officeart/2005/8/layout/cycle4"/>
    <dgm:cxn modelId="{E2DEC1CB-2A7C-4D7B-8C36-E9F6082B1953}" type="presParOf" srcId="{02C669BB-A6F0-4005-81E4-FCC170D419EC}" destId="{157499B8-5199-4EC2-B564-BEAC91B1478B}" srcOrd="1" destOrd="0" presId="urn:microsoft.com/office/officeart/2005/8/layout/cycle4"/>
    <dgm:cxn modelId="{71CD7D58-CA4F-484F-8BF7-696984F74FCC}" type="presParOf" srcId="{CB86A41C-5CE0-42AB-853B-C8471D91F34B}" destId="{8DD76F7B-2B18-46AB-9E18-8D493C27AB7A}" srcOrd="1" destOrd="0" presId="urn:microsoft.com/office/officeart/2005/8/layout/cycle4"/>
    <dgm:cxn modelId="{D678A174-D0B2-457B-9984-E0553DA96830}" type="presParOf" srcId="{8DD76F7B-2B18-46AB-9E18-8D493C27AB7A}" destId="{DDF5332C-D1B7-4136-B59D-11CBAD2B0119}" srcOrd="0" destOrd="0" presId="urn:microsoft.com/office/officeart/2005/8/layout/cycle4"/>
    <dgm:cxn modelId="{544A6A7E-55E9-48B2-AA67-692DD4984FD0}" type="presParOf" srcId="{8DD76F7B-2B18-46AB-9E18-8D493C27AB7A}" destId="{CCF55CEF-C814-4D5D-8AA4-3060F977E504}" srcOrd="1" destOrd="0" presId="urn:microsoft.com/office/officeart/2005/8/layout/cycle4"/>
    <dgm:cxn modelId="{E2D02656-1868-45C4-99D1-9750CB5E8F94}" type="presParOf" srcId="{CB86A41C-5CE0-42AB-853B-C8471D91F34B}" destId="{2EAB9B5F-BA99-4047-8ABE-04D00F1B698F}" srcOrd="2" destOrd="0" presId="urn:microsoft.com/office/officeart/2005/8/layout/cycle4"/>
    <dgm:cxn modelId="{2DF1298A-D4F6-4C01-9E38-26AE5E607747}" type="presParOf" srcId="{2EAB9B5F-BA99-4047-8ABE-04D00F1B698F}" destId="{27F623D6-80C0-4CD3-9BC8-6F472C841E49}" srcOrd="0" destOrd="0" presId="urn:microsoft.com/office/officeart/2005/8/layout/cycle4"/>
    <dgm:cxn modelId="{ED8D8372-FF01-4694-9CB3-11E256BDDBD2}" type="presParOf" srcId="{2EAB9B5F-BA99-4047-8ABE-04D00F1B698F}" destId="{4C4A7ACA-66FF-4166-BE06-00BBEDF4FBC6}" srcOrd="1" destOrd="0" presId="urn:microsoft.com/office/officeart/2005/8/layout/cycle4"/>
    <dgm:cxn modelId="{D0647595-8CA7-4B3D-B01E-CFF7189B0BE7}" type="presParOf" srcId="{CB86A41C-5CE0-42AB-853B-C8471D91F34B}" destId="{C5C11D76-EB61-4561-9B99-34C8BEA67107}" srcOrd="3" destOrd="0" presId="urn:microsoft.com/office/officeart/2005/8/layout/cycle4"/>
    <dgm:cxn modelId="{F505CF7F-5E16-4DC8-B5E0-B85E9584272B}" type="presParOf" srcId="{C5C11D76-EB61-4561-9B99-34C8BEA67107}" destId="{A92BB286-95EF-4437-9D7F-29D9C7FC1B33}" srcOrd="0" destOrd="0" presId="urn:microsoft.com/office/officeart/2005/8/layout/cycle4"/>
    <dgm:cxn modelId="{EBD343DC-93EC-4E08-9504-5F905C999991}" type="presParOf" srcId="{C5C11D76-EB61-4561-9B99-34C8BEA67107}" destId="{6C01F399-987A-4593-9303-F1B77A92A9D5}" srcOrd="1" destOrd="0" presId="urn:microsoft.com/office/officeart/2005/8/layout/cycle4"/>
    <dgm:cxn modelId="{6155D219-3061-4AE5-8A42-52BAC459E328}" type="presParOf" srcId="{CB86A41C-5CE0-42AB-853B-C8471D91F34B}" destId="{F74DBB16-307C-490A-8437-6445E02BA4D4}" srcOrd="4" destOrd="0" presId="urn:microsoft.com/office/officeart/2005/8/layout/cycle4"/>
    <dgm:cxn modelId="{B79B8A92-3ED5-477E-A8D2-663F89DC3BA1}" type="presParOf" srcId="{7FB21817-75E3-4E8F-BCD9-4C4DEA4F3ABE}" destId="{A32E115F-C5AC-4C7E-9EA0-65471791FB10}" srcOrd="1" destOrd="0" presId="urn:microsoft.com/office/officeart/2005/8/layout/cycle4"/>
    <dgm:cxn modelId="{F01D8B83-F9E2-4275-8879-B4CBD7BC94AE}" type="presParOf" srcId="{A32E115F-C5AC-4C7E-9EA0-65471791FB10}" destId="{84792F81-F7AF-4E57-8E24-097916F3342A}" srcOrd="0" destOrd="0" presId="urn:microsoft.com/office/officeart/2005/8/layout/cycle4"/>
    <dgm:cxn modelId="{19CEC2BA-E1AF-45AB-A529-CAB0F068E126}" type="presParOf" srcId="{A32E115F-C5AC-4C7E-9EA0-65471791FB10}" destId="{85BD2BC0-C823-48C4-B555-F3022B636563}" srcOrd="1" destOrd="0" presId="urn:microsoft.com/office/officeart/2005/8/layout/cycle4"/>
    <dgm:cxn modelId="{4A914D2D-99A3-4C72-90E1-061D2D247CAD}" type="presParOf" srcId="{A32E115F-C5AC-4C7E-9EA0-65471791FB10}" destId="{705B11FB-A020-42EF-8B72-B6ACB3E25DB7}" srcOrd="2" destOrd="0" presId="urn:microsoft.com/office/officeart/2005/8/layout/cycle4"/>
    <dgm:cxn modelId="{EB4FBA47-804B-4C49-9D6D-6B7CC0B21AFD}" type="presParOf" srcId="{A32E115F-C5AC-4C7E-9EA0-65471791FB10}" destId="{BFD18704-20D7-4707-AE35-B6148FE8FC6B}" srcOrd="3" destOrd="0" presId="urn:microsoft.com/office/officeart/2005/8/layout/cycle4"/>
    <dgm:cxn modelId="{CAE5514B-DA5F-43A6-8228-8C720B54AAE3}" type="presParOf" srcId="{A32E115F-C5AC-4C7E-9EA0-65471791FB10}" destId="{F1421FE5-731E-411C-B8C0-66DB5F112B6B}" srcOrd="4" destOrd="0" presId="urn:microsoft.com/office/officeart/2005/8/layout/cycle4"/>
    <dgm:cxn modelId="{C3A877A6-4502-418C-96A1-BC4E4DC322F4}" type="presParOf" srcId="{7FB21817-75E3-4E8F-BCD9-4C4DEA4F3ABE}" destId="{02062628-6F35-4BF1-A1EF-DAB866E9FE00}" srcOrd="2" destOrd="0" presId="urn:microsoft.com/office/officeart/2005/8/layout/cycle4"/>
    <dgm:cxn modelId="{64281D0E-05F6-41CF-B8A6-286261391409}" type="presParOf" srcId="{7FB21817-75E3-4E8F-BCD9-4C4DEA4F3ABE}" destId="{13A1547F-45E8-4AA1-86FD-6B5946542FC8}" srcOrd="3" destOrd="0" presId="urn:microsoft.com/office/officeart/2005/8/layout/cycle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B9A125-3093-47A3-8171-670DC042DBF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D9149D-6A71-4899-A868-0C44F8A0DC13}">
      <dgm:prSet phldrT="[Текст]" phldr="1"/>
      <dgm:spPr/>
      <dgm:t>
        <a:bodyPr/>
        <a:lstStyle/>
        <a:p>
          <a:endParaRPr lang="ru-RU" dirty="0"/>
        </a:p>
      </dgm:t>
    </dgm:pt>
    <dgm:pt modelId="{B4E76D36-F4EF-4EBD-B961-E9A6E2955D04}" type="parTrans" cxnId="{4C1E8C88-F886-4FF1-BAA6-4CB31EBE2B55}">
      <dgm:prSet/>
      <dgm:spPr/>
      <dgm:t>
        <a:bodyPr/>
        <a:lstStyle/>
        <a:p>
          <a:endParaRPr lang="ru-RU"/>
        </a:p>
      </dgm:t>
    </dgm:pt>
    <dgm:pt modelId="{0356F1DA-BE2C-4E70-870F-E097326BC4A0}" type="sibTrans" cxnId="{4C1E8C88-F886-4FF1-BAA6-4CB31EBE2B55}">
      <dgm:prSet/>
      <dgm:spPr/>
      <dgm:t>
        <a:bodyPr/>
        <a:lstStyle/>
        <a:p>
          <a:endParaRPr lang="ru-RU"/>
        </a:p>
      </dgm:t>
    </dgm:pt>
    <dgm:pt modelId="{CF63E2D6-810F-4ADB-88A1-046C08D2ED27}">
      <dgm:prSet phldrT="[Текст]" custT="1"/>
      <dgm:spPr/>
      <dgm:t>
        <a:bodyPr/>
        <a:lstStyle/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r>
            <a:rPr lang="ru-RU" sz="1800" b="1" dirty="0" smtClean="0"/>
            <a:t>Н.С.Хрущев 1953-1964 </a:t>
          </a:r>
          <a:r>
            <a:rPr lang="ru-RU" sz="1400" b="1" dirty="0" smtClean="0"/>
            <a:t>принцип  «мирного сосуществования»</a:t>
          </a:r>
          <a:endParaRPr lang="ru-RU" sz="1800" b="1" dirty="0" smtClean="0"/>
        </a:p>
        <a:p>
          <a:pPr algn="l"/>
          <a:r>
            <a:rPr lang="ru-RU" sz="1200" dirty="0" smtClean="0"/>
            <a:t>1953 – подавление восстания в Венгрии</a:t>
          </a:r>
        </a:p>
        <a:p>
          <a:pPr algn="l"/>
          <a:r>
            <a:rPr lang="ru-RU" sz="1200" dirty="0" smtClean="0"/>
            <a:t>1955 – создание ОВД, мирный договор с Австрией</a:t>
          </a:r>
        </a:p>
        <a:p>
          <a:pPr algn="l"/>
          <a:r>
            <a:rPr lang="ru-RU" sz="1200" dirty="0" smtClean="0"/>
            <a:t>1956 – роспуск </a:t>
          </a:r>
          <a:r>
            <a:rPr lang="ru-RU" sz="1200" dirty="0" err="1" smtClean="0"/>
            <a:t>Коминформа</a:t>
          </a:r>
          <a:r>
            <a:rPr lang="ru-RU" sz="1200" dirty="0" smtClean="0"/>
            <a:t>, Суэцкий кризис</a:t>
          </a:r>
        </a:p>
        <a:p>
          <a:pPr algn="l"/>
          <a:r>
            <a:rPr lang="ru-RU" sz="1200" dirty="0" smtClean="0"/>
            <a:t>1959 – первый визит главы правительства СССР Н.С.Хрущева в </a:t>
          </a:r>
          <a:r>
            <a:rPr lang="ru-RU" sz="1200" dirty="0" err="1" smtClean="0"/>
            <a:t>США,декларация</a:t>
          </a:r>
          <a:r>
            <a:rPr lang="ru-RU" sz="1200" dirty="0" smtClean="0"/>
            <a:t>  </a:t>
          </a:r>
          <a:r>
            <a:rPr lang="ru-RU" sz="1200" dirty="0" err="1" smtClean="0"/>
            <a:t>СССРо</a:t>
          </a:r>
          <a:r>
            <a:rPr lang="ru-RU" sz="1200" dirty="0" smtClean="0"/>
            <a:t> всеобщем и полном разоружении</a:t>
          </a:r>
        </a:p>
        <a:p>
          <a:pPr algn="l"/>
          <a:r>
            <a:rPr lang="ru-RU" sz="1200" dirty="0" smtClean="0"/>
            <a:t>1960 – Парижская конференция, шпионский полет </a:t>
          </a:r>
          <a:r>
            <a:rPr lang="ru-RU" sz="1200" dirty="0" err="1" smtClean="0"/>
            <a:t>Пауэра</a:t>
          </a:r>
          <a:endParaRPr lang="ru-RU" sz="1200" dirty="0" smtClean="0"/>
        </a:p>
        <a:p>
          <a:pPr algn="l"/>
          <a:r>
            <a:rPr lang="ru-RU" sz="1200" dirty="0" smtClean="0"/>
            <a:t>1961 – возведение Берлинской стены</a:t>
          </a:r>
        </a:p>
        <a:p>
          <a:pPr algn="l"/>
          <a:r>
            <a:rPr lang="ru-RU" sz="1200" dirty="0" smtClean="0"/>
            <a:t>1962 – </a:t>
          </a:r>
          <a:r>
            <a:rPr lang="ru-RU" sz="1200" dirty="0" err="1" smtClean="0"/>
            <a:t>Карибский</a:t>
          </a:r>
          <a:r>
            <a:rPr lang="ru-RU" sz="1200" dirty="0" smtClean="0"/>
            <a:t> кризис</a:t>
          </a:r>
        </a:p>
        <a:p>
          <a:pPr algn="l"/>
          <a:r>
            <a:rPr lang="ru-RU" sz="1200" dirty="0" smtClean="0"/>
            <a:t>1963 – полный идеологический разрыв с Китаем</a:t>
          </a:r>
        </a:p>
        <a:p>
          <a:pPr algn="l"/>
          <a:r>
            <a:rPr lang="ru-RU" sz="1200" dirty="0" smtClean="0"/>
            <a:t>1963 – договор о запрещении испытания ядерного оружия</a:t>
          </a:r>
        </a:p>
        <a:p>
          <a:pPr algn="l"/>
          <a:endParaRPr lang="ru-RU" sz="1200" dirty="0" smtClean="0"/>
        </a:p>
        <a:p>
          <a:pPr algn="l"/>
          <a:endParaRPr lang="ru-RU" sz="1200" dirty="0" smtClean="0"/>
        </a:p>
        <a:p>
          <a:pPr algn="l"/>
          <a:endParaRPr lang="ru-RU" sz="1200" dirty="0" smtClean="0"/>
        </a:p>
        <a:p>
          <a:pPr algn="l"/>
          <a:endParaRPr lang="ru-RU" sz="1600" dirty="0" smtClean="0"/>
        </a:p>
        <a:p>
          <a:pPr algn="l"/>
          <a:endParaRPr lang="ru-RU" sz="1600" dirty="0"/>
        </a:p>
      </dgm:t>
    </dgm:pt>
    <dgm:pt modelId="{DBBF416D-5C90-42AD-9505-DD0C1A2488F4}" type="parTrans" cxnId="{1E23DB89-7BD7-4B9C-87FD-7B624942BF2F}">
      <dgm:prSet/>
      <dgm:spPr/>
      <dgm:t>
        <a:bodyPr/>
        <a:lstStyle/>
        <a:p>
          <a:endParaRPr lang="ru-RU"/>
        </a:p>
      </dgm:t>
    </dgm:pt>
    <dgm:pt modelId="{4AA6CED5-F9E5-44FD-AE94-6EDF5075875D}" type="sibTrans" cxnId="{1E23DB89-7BD7-4B9C-87FD-7B624942BF2F}">
      <dgm:prSet/>
      <dgm:spPr/>
      <dgm:t>
        <a:bodyPr/>
        <a:lstStyle/>
        <a:p>
          <a:endParaRPr lang="ru-RU"/>
        </a:p>
      </dgm:t>
    </dgm:pt>
    <dgm:pt modelId="{3F1F9CC3-455A-42E1-BECA-4B39B039E5DA}">
      <dgm:prSet phldrT="[Текст]" custT="1"/>
      <dgm:spPr/>
      <dgm:t>
        <a:bodyPr/>
        <a:lstStyle/>
        <a:p>
          <a:pPr algn="ctr"/>
          <a:endParaRPr lang="ru-RU" sz="1800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r>
            <a:rPr lang="ru-RU" sz="1800" b="1" dirty="0" smtClean="0"/>
            <a:t>Л.И.Брежнев 1964-1982 </a:t>
          </a:r>
          <a:r>
            <a:rPr lang="ru-RU" sz="1400" b="1" dirty="0" smtClean="0"/>
            <a:t>доктрина Брежнева, разрядка</a:t>
          </a:r>
          <a:endParaRPr lang="ru-RU" sz="1800" b="1" dirty="0" smtClean="0"/>
        </a:p>
        <a:p>
          <a:pPr algn="l"/>
          <a:r>
            <a:rPr lang="ru-RU" sz="1200" dirty="0" smtClean="0"/>
            <a:t>1965 – 1973 – помощь Вьетнаму во время агрессии США</a:t>
          </a:r>
        </a:p>
        <a:p>
          <a:pPr algn="l"/>
          <a:r>
            <a:rPr lang="ru-RU" sz="1200" dirty="0" smtClean="0"/>
            <a:t>1967 – договор о мирном использовании космоса  СССР, США, Великобритания</a:t>
          </a:r>
        </a:p>
        <a:p>
          <a:pPr algn="l"/>
          <a:r>
            <a:rPr lang="ru-RU" sz="1200" dirty="0" smtClean="0"/>
            <a:t>1968 – «Пражская весна» (А. </a:t>
          </a:r>
          <a:r>
            <a:rPr lang="ru-RU" sz="1200" dirty="0" err="1" smtClean="0"/>
            <a:t>Дубчек</a:t>
          </a:r>
          <a:r>
            <a:rPr lang="ru-RU" sz="1200" dirty="0" smtClean="0"/>
            <a:t>) . Доктрина «ограниченного суверенитета»1969 -  Г.Гусак новый глава пр.</a:t>
          </a:r>
        </a:p>
        <a:p>
          <a:pPr algn="l"/>
          <a:r>
            <a:rPr lang="ru-RU" sz="1200" dirty="0" smtClean="0"/>
            <a:t>1969 – вооруженные конфликты с Китаем (</a:t>
          </a:r>
          <a:r>
            <a:rPr lang="ru-RU" sz="1200" dirty="0" err="1" smtClean="0"/>
            <a:t>п-в</a:t>
          </a:r>
          <a:r>
            <a:rPr lang="ru-RU" sz="1200" dirty="0" smtClean="0"/>
            <a:t> </a:t>
          </a:r>
          <a:r>
            <a:rPr lang="ru-RU" sz="1200" dirty="0" err="1" smtClean="0"/>
            <a:t>Даманский</a:t>
          </a:r>
          <a:r>
            <a:rPr lang="ru-RU" sz="1200" dirty="0" smtClean="0"/>
            <a:t>)</a:t>
          </a:r>
        </a:p>
        <a:p>
          <a:pPr algn="l"/>
          <a:r>
            <a:rPr lang="ru-RU" sz="1200" dirty="0" smtClean="0"/>
            <a:t>1972 – договор о запрещении ядерного оружия на морском дне, ОСВ – 1 – договор США об ограничении систем противоракетной обороны</a:t>
          </a:r>
        </a:p>
        <a:p>
          <a:pPr algn="l"/>
          <a:r>
            <a:rPr lang="ru-RU" sz="1200" dirty="0" smtClean="0"/>
            <a:t>1975 – подписание  Заключительного акта совещания по безопасности и сотрудничеству в Европе</a:t>
          </a:r>
        </a:p>
        <a:p>
          <a:pPr algn="l"/>
          <a:r>
            <a:rPr lang="ru-RU" sz="1200" dirty="0" smtClean="0"/>
            <a:t>1979 – ОСВ-2, ввод советских войск в Афганистан</a:t>
          </a:r>
        </a:p>
        <a:p>
          <a:pPr algn="ctr"/>
          <a:endParaRPr lang="ru-RU" sz="2000" dirty="0"/>
        </a:p>
      </dgm:t>
    </dgm:pt>
    <dgm:pt modelId="{7EE555E0-D611-41EB-B473-F484CF06BE0E}" type="parTrans" cxnId="{807760D4-E7F6-4E5C-8A99-32CD437E6D05}">
      <dgm:prSet/>
      <dgm:spPr/>
      <dgm:t>
        <a:bodyPr/>
        <a:lstStyle/>
        <a:p>
          <a:endParaRPr lang="ru-RU"/>
        </a:p>
      </dgm:t>
    </dgm:pt>
    <dgm:pt modelId="{E4F3B66F-BF86-4869-A28A-99B4D20F649B}" type="sibTrans" cxnId="{807760D4-E7F6-4E5C-8A99-32CD437E6D05}">
      <dgm:prSet/>
      <dgm:spPr/>
      <dgm:t>
        <a:bodyPr/>
        <a:lstStyle/>
        <a:p>
          <a:endParaRPr lang="ru-RU"/>
        </a:p>
      </dgm:t>
    </dgm:pt>
    <dgm:pt modelId="{BC05D5AD-2E07-4F6E-B5E5-B2FBF9DC7ED1}">
      <dgm:prSet phldrT="[Текст]" custT="1"/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/>
            <a:t>М.С. Горбачев 1985-1991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/>
            <a:t>- </a:t>
          </a:r>
          <a:r>
            <a:rPr lang="ru-RU" sz="1400" b="0" dirty="0" smtClean="0"/>
            <a:t>«новое политическое мышление»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dirty="0" smtClean="0"/>
            <a:t>1987–  договор О ликвидации ракет средней и меньшей дальности  РСМД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1989 – вывод советских войск из Афганистана , «бархатные революции в Европе , снос  Берлинской стены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1990–объединение Германии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dirty="0" smtClean="0"/>
            <a:t>1991 – вывод войск  из стран Восточной Европы 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dirty="0" smtClean="0"/>
            <a:t>1991 – О сокращении и ограничении стратегических наступательных вооружений СНВ - 1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dirty="0" smtClean="0"/>
            <a:t>12 июня 1990 – Декларация о государственном суверенитете РСФСР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 smtClean="0"/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 smtClean="0"/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 smtClean="0"/>
        </a:p>
      </dgm:t>
    </dgm:pt>
    <dgm:pt modelId="{3361C23C-EFE7-4962-9BB5-2577AF62AF6E}" type="parTrans" cxnId="{D35CEEEF-BAF4-422F-9E72-4C45D4202F79}">
      <dgm:prSet/>
      <dgm:spPr/>
      <dgm:t>
        <a:bodyPr/>
        <a:lstStyle/>
        <a:p>
          <a:endParaRPr lang="ru-RU"/>
        </a:p>
      </dgm:t>
    </dgm:pt>
    <dgm:pt modelId="{D9F2D4B3-72A5-4FEC-BA07-99CEB79BA936}" type="sibTrans" cxnId="{D35CEEEF-BAF4-422F-9E72-4C45D4202F79}">
      <dgm:prSet/>
      <dgm:spPr/>
      <dgm:t>
        <a:bodyPr/>
        <a:lstStyle/>
        <a:p>
          <a:endParaRPr lang="ru-RU"/>
        </a:p>
      </dgm:t>
    </dgm:pt>
    <dgm:pt modelId="{342B3FB4-428B-499D-98CD-37FE47C9B5C9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Б.Н.Ельцин  1991-1999</a:t>
          </a:r>
        </a:p>
        <a:p>
          <a:pPr algn="l"/>
          <a:r>
            <a:rPr lang="ru-RU" sz="1200" dirty="0" smtClean="0"/>
            <a:t>1991 – упразднение СЭВ, роспуск ОВД</a:t>
          </a:r>
        </a:p>
        <a:p>
          <a:pPr algn="l"/>
          <a:r>
            <a:rPr lang="ru-RU" sz="1200" dirty="0" smtClean="0"/>
            <a:t>21 декабря 1991 – Декларация об образовании СНГ</a:t>
          </a:r>
        </a:p>
        <a:p>
          <a:pPr algn="l"/>
          <a:r>
            <a:rPr lang="ru-RU" sz="1200" dirty="0" smtClean="0"/>
            <a:t>1992 – принятие России в Международный валютный фонд</a:t>
          </a:r>
        </a:p>
        <a:p>
          <a:pPr algn="l"/>
          <a:r>
            <a:rPr lang="ru-RU" sz="1200" dirty="0" smtClean="0"/>
            <a:t>2 февраля 1992 – Декларация о завершении «холодной войны»  </a:t>
          </a:r>
          <a:r>
            <a:rPr lang="ru-RU" sz="1200" dirty="0" err="1" smtClean="0"/>
            <a:t>Кэмп-Дэвидское</a:t>
          </a:r>
          <a:r>
            <a:rPr lang="ru-RU" sz="1200" dirty="0" smtClean="0"/>
            <a:t> соглашение</a:t>
          </a:r>
        </a:p>
        <a:p>
          <a:pPr algn="l"/>
          <a:r>
            <a:rPr lang="ru-RU" sz="1200" dirty="0" smtClean="0"/>
            <a:t>1995 – Таможенный союз России, Белоруссии, Киргизии и Таджикистана</a:t>
          </a:r>
        </a:p>
        <a:p>
          <a:pPr algn="l"/>
          <a:r>
            <a:rPr lang="ru-RU" sz="1200" dirty="0" smtClean="0"/>
            <a:t>1996 – вступление РФ в Совет Европы</a:t>
          </a:r>
        </a:p>
        <a:p>
          <a:pPr algn="l"/>
          <a:r>
            <a:rPr lang="ru-RU" sz="1200" dirty="0" smtClean="0"/>
            <a:t>1994-1996 – первая Чеченская война – Хасавюртовские соглашения</a:t>
          </a:r>
        </a:p>
        <a:p>
          <a:pPr algn="l"/>
          <a:endParaRPr lang="ru-RU" sz="1400" dirty="0" smtClean="0"/>
        </a:p>
        <a:p>
          <a:pPr algn="l"/>
          <a:endParaRPr lang="ru-RU" sz="1400" dirty="0" smtClean="0"/>
        </a:p>
        <a:p>
          <a:pPr algn="l"/>
          <a:endParaRPr lang="ru-RU" sz="1400" dirty="0" smtClean="0"/>
        </a:p>
        <a:p>
          <a:pPr algn="l"/>
          <a:endParaRPr lang="ru-RU" sz="1400" dirty="0"/>
        </a:p>
      </dgm:t>
    </dgm:pt>
    <dgm:pt modelId="{125B75A0-DC9C-4140-90FE-835C5E85CA55}" type="parTrans" cxnId="{A1BA7639-1DCC-4CAD-A9EF-8FED74A4A155}">
      <dgm:prSet/>
      <dgm:spPr/>
      <dgm:t>
        <a:bodyPr/>
        <a:lstStyle/>
        <a:p>
          <a:endParaRPr lang="ru-RU"/>
        </a:p>
      </dgm:t>
    </dgm:pt>
    <dgm:pt modelId="{CB2C7AD7-30F2-4961-B43D-38ADFDA8305B}" type="sibTrans" cxnId="{A1BA7639-1DCC-4CAD-A9EF-8FED74A4A155}">
      <dgm:prSet/>
      <dgm:spPr/>
      <dgm:t>
        <a:bodyPr/>
        <a:lstStyle/>
        <a:p>
          <a:endParaRPr lang="ru-RU"/>
        </a:p>
      </dgm:t>
    </dgm:pt>
    <dgm:pt modelId="{CF6D90FF-BA03-436A-9DA1-1670EA3FCDD4}" type="pres">
      <dgm:prSet presAssocID="{A6B9A125-3093-47A3-8171-670DC042DBF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A4C931-54FD-4D8F-B1E4-B07EFCDF07D7}" type="pres">
      <dgm:prSet presAssocID="{A6B9A125-3093-47A3-8171-670DC042DBFA}" presName="matrix" presStyleCnt="0"/>
      <dgm:spPr/>
    </dgm:pt>
    <dgm:pt modelId="{B72D67A8-FF2F-4881-A401-FD9BE07CF227}" type="pres">
      <dgm:prSet presAssocID="{A6B9A125-3093-47A3-8171-670DC042DBFA}" presName="tile1" presStyleLbl="node1" presStyleIdx="0" presStyleCnt="4"/>
      <dgm:spPr/>
      <dgm:t>
        <a:bodyPr/>
        <a:lstStyle/>
        <a:p>
          <a:endParaRPr lang="ru-RU"/>
        </a:p>
      </dgm:t>
    </dgm:pt>
    <dgm:pt modelId="{D61226E3-11FC-4C9C-8715-5E3D137A4AD7}" type="pres">
      <dgm:prSet presAssocID="{A6B9A125-3093-47A3-8171-670DC042DBF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F4F12-F455-4F42-BBF0-89404B0E2BC7}" type="pres">
      <dgm:prSet presAssocID="{A6B9A125-3093-47A3-8171-670DC042DBFA}" presName="tile2" presStyleLbl="node1" presStyleIdx="1" presStyleCnt="4" custLinFactNeighborX="1695"/>
      <dgm:spPr/>
      <dgm:t>
        <a:bodyPr/>
        <a:lstStyle/>
        <a:p>
          <a:endParaRPr lang="ru-RU"/>
        </a:p>
      </dgm:t>
    </dgm:pt>
    <dgm:pt modelId="{A2343F1F-EC44-47AE-B70F-26481FC77775}" type="pres">
      <dgm:prSet presAssocID="{A6B9A125-3093-47A3-8171-670DC042DBF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5FDB4-3BA4-4542-AAAA-D79FFCD0F749}" type="pres">
      <dgm:prSet presAssocID="{A6B9A125-3093-47A3-8171-670DC042DBFA}" presName="tile3" presStyleLbl="node1" presStyleIdx="2" presStyleCnt="4"/>
      <dgm:spPr/>
      <dgm:t>
        <a:bodyPr/>
        <a:lstStyle/>
        <a:p>
          <a:endParaRPr lang="ru-RU"/>
        </a:p>
      </dgm:t>
    </dgm:pt>
    <dgm:pt modelId="{3012EB34-D8BD-4571-9F7B-EFB65534BCCD}" type="pres">
      <dgm:prSet presAssocID="{A6B9A125-3093-47A3-8171-670DC042DBF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A654E-6F89-4827-A5C3-5EE9B4992563}" type="pres">
      <dgm:prSet presAssocID="{A6B9A125-3093-47A3-8171-670DC042DBFA}" presName="tile4" presStyleLbl="node1" presStyleIdx="3" presStyleCnt="4" custLinFactNeighborY="2463"/>
      <dgm:spPr/>
      <dgm:t>
        <a:bodyPr/>
        <a:lstStyle/>
        <a:p>
          <a:endParaRPr lang="ru-RU"/>
        </a:p>
      </dgm:t>
    </dgm:pt>
    <dgm:pt modelId="{F58A738A-5C1C-48FB-9F37-FB75E601CEF8}" type="pres">
      <dgm:prSet presAssocID="{A6B9A125-3093-47A3-8171-670DC042DBF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4B6A8-70DC-4350-8DC4-0063954842CC}" type="pres">
      <dgm:prSet presAssocID="{A6B9A125-3093-47A3-8171-670DC042DBFA}" presName="centerTile" presStyleLbl="fgShp" presStyleIdx="0" presStyleCnt="1" custFlipVert="1" custScaleX="45198" custScaleY="325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0350B48-9C34-40B1-831C-9DE283FA74C5}" type="presOf" srcId="{BC05D5AD-2E07-4F6E-B5E5-B2FBF9DC7ED1}" destId="{3012EB34-D8BD-4571-9F7B-EFB65534BCCD}" srcOrd="1" destOrd="0" presId="urn:microsoft.com/office/officeart/2005/8/layout/matrix1"/>
    <dgm:cxn modelId="{D35CEEEF-BAF4-422F-9E72-4C45D4202F79}" srcId="{DAD9149D-6A71-4899-A868-0C44F8A0DC13}" destId="{BC05D5AD-2E07-4F6E-B5E5-B2FBF9DC7ED1}" srcOrd="2" destOrd="0" parTransId="{3361C23C-EFE7-4962-9BB5-2577AF62AF6E}" sibTransId="{D9F2D4B3-72A5-4FEC-BA07-99CEB79BA936}"/>
    <dgm:cxn modelId="{4C1E8C88-F886-4FF1-BAA6-4CB31EBE2B55}" srcId="{A6B9A125-3093-47A3-8171-670DC042DBFA}" destId="{DAD9149D-6A71-4899-A868-0C44F8A0DC13}" srcOrd="0" destOrd="0" parTransId="{B4E76D36-F4EF-4EBD-B961-E9A6E2955D04}" sibTransId="{0356F1DA-BE2C-4E70-870F-E097326BC4A0}"/>
    <dgm:cxn modelId="{CDBE8544-A031-4E9F-932C-0E51CCCCD94C}" type="presOf" srcId="{CF63E2D6-810F-4ADB-88A1-046C08D2ED27}" destId="{D61226E3-11FC-4C9C-8715-5E3D137A4AD7}" srcOrd="1" destOrd="0" presId="urn:microsoft.com/office/officeart/2005/8/layout/matrix1"/>
    <dgm:cxn modelId="{D826C93F-E8CB-41D3-986C-8199D97CBFB5}" type="presOf" srcId="{3F1F9CC3-455A-42E1-BECA-4B39B039E5DA}" destId="{A2343F1F-EC44-47AE-B70F-26481FC77775}" srcOrd="1" destOrd="0" presId="urn:microsoft.com/office/officeart/2005/8/layout/matrix1"/>
    <dgm:cxn modelId="{1E23DB89-7BD7-4B9C-87FD-7B624942BF2F}" srcId="{DAD9149D-6A71-4899-A868-0C44F8A0DC13}" destId="{CF63E2D6-810F-4ADB-88A1-046C08D2ED27}" srcOrd="0" destOrd="0" parTransId="{DBBF416D-5C90-42AD-9505-DD0C1A2488F4}" sibTransId="{4AA6CED5-F9E5-44FD-AE94-6EDF5075875D}"/>
    <dgm:cxn modelId="{03D05C68-3F94-448D-9423-CAC7C09D843A}" type="presOf" srcId="{DAD9149D-6A71-4899-A868-0C44F8A0DC13}" destId="{B2C4B6A8-70DC-4350-8DC4-0063954842CC}" srcOrd="0" destOrd="0" presId="urn:microsoft.com/office/officeart/2005/8/layout/matrix1"/>
    <dgm:cxn modelId="{66A96E1E-E21D-49A0-B667-F7E534A46A75}" type="presOf" srcId="{342B3FB4-428B-499D-98CD-37FE47C9B5C9}" destId="{59AA654E-6F89-4827-A5C3-5EE9B4992563}" srcOrd="0" destOrd="0" presId="urn:microsoft.com/office/officeart/2005/8/layout/matrix1"/>
    <dgm:cxn modelId="{807760D4-E7F6-4E5C-8A99-32CD437E6D05}" srcId="{DAD9149D-6A71-4899-A868-0C44F8A0DC13}" destId="{3F1F9CC3-455A-42E1-BECA-4B39B039E5DA}" srcOrd="1" destOrd="0" parTransId="{7EE555E0-D611-41EB-B473-F484CF06BE0E}" sibTransId="{E4F3B66F-BF86-4869-A28A-99B4D20F649B}"/>
    <dgm:cxn modelId="{8BB1DA10-E608-4C49-8AF5-9B6EA6B33118}" type="presOf" srcId="{342B3FB4-428B-499D-98CD-37FE47C9B5C9}" destId="{F58A738A-5C1C-48FB-9F37-FB75E601CEF8}" srcOrd="1" destOrd="0" presId="urn:microsoft.com/office/officeart/2005/8/layout/matrix1"/>
    <dgm:cxn modelId="{A1BA7639-1DCC-4CAD-A9EF-8FED74A4A155}" srcId="{DAD9149D-6A71-4899-A868-0C44F8A0DC13}" destId="{342B3FB4-428B-499D-98CD-37FE47C9B5C9}" srcOrd="3" destOrd="0" parTransId="{125B75A0-DC9C-4140-90FE-835C5E85CA55}" sibTransId="{CB2C7AD7-30F2-4961-B43D-38ADFDA8305B}"/>
    <dgm:cxn modelId="{34EF8F0B-DB5D-44A4-95BB-3A0D24CC306A}" type="presOf" srcId="{3F1F9CC3-455A-42E1-BECA-4B39B039E5DA}" destId="{681F4F12-F455-4F42-BBF0-89404B0E2BC7}" srcOrd="0" destOrd="0" presId="urn:microsoft.com/office/officeart/2005/8/layout/matrix1"/>
    <dgm:cxn modelId="{D6F0893F-E300-40DC-B5B4-BEE283B713C8}" type="presOf" srcId="{CF63E2D6-810F-4ADB-88A1-046C08D2ED27}" destId="{B72D67A8-FF2F-4881-A401-FD9BE07CF227}" srcOrd="0" destOrd="0" presId="urn:microsoft.com/office/officeart/2005/8/layout/matrix1"/>
    <dgm:cxn modelId="{CE91B6AF-5789-42EF-A37C-B702CD2A087B}" type="presOf" srcId="{BC05D5AD-2E07-4F6E-B5E5-B2FBF9DC7ED1}" destId="{EFA5FDB4-3BA4-4542-AAAA-D79FFCD0F749}" srcOrd="0" destOrd="0" presId="urn:microsoft.com/office/officeart/2005/8/layout/matrix1"/>
    <dgm:cxn modelId="{4F6007DF-ECB3-4CB9-A50B-C464195EDCB9}" type="presOf" srcId="{A6B9A125-3093-47A3-8171-670DC042DBFA}" destId="{CF6D90FF-BA03-436A-9DA1-1670EA3FCDD4}" srcOrd="0" destOrd="0" presId="urn:microsoft.com/office/officeart/2005/8/layout/matrix1"/>
    <dgm:cxn modelId="{2981E715-8860-4385-8C08-1CE9E311A60A}" type="presParOf" srcId="{CF6D90FF-BA03-436A-9DA1-1670EA3FCDD4}" destId="{A5A4C931-54FD-4D8F-B1E4-B07EFCDF07D7}" srcOrd="0" destOrd="0" presId="urn:microsoft.com/office/officeart/2005/8/layout/matrix1"/>
    <dgm:cxn modelId="{D7280C71-357B-4802-958B-0509885FA87F}" type="presParOf" srcId="{A5A4C931-54FD-4D8F-B1E4-B07EFCDF07D7}" destId="{B72D67A8-FF2F-4881-A401-FD9BE07CF227}" srcOrd="0" destOrd="0" presId="urn:microsoft.com/office/officeart/2005/8/layout/matrix1"/>
    <dgm:cxn modelId="{BA8AFD36-1F78-4D90-A024-29B795171E75}" type="presParOf" srcId="{A5A4C931-54FD-4D8F-B1E4-B07EFCDF07D7}" destId="{D61226E3-11FC-4C9C-8715-5E3D137A4AD7}" srcOrd="1" destOrd="0" presId="urn:microsoft.com/office/officeart/2005/8/layout/matrix1"/>
    <dgm:cxn modelId="{B572E66B-50D9-4619-8836-0D7ABAEB7CE8}" type="presParOf" srcId="{A5A4C931-54FD-4D8F-B1E4-B07EFCDF07D7}" destId="{681F4F12-F455-4F42-BBF0-89404B0E2BC7}" srcOrd="2" destOrd="0" presId="urn:microsoft.com/office/officeart/2005/8/layout/matrix1"/>
    <dgm:cxn modelId="{638D261D-AD6F-414C-A993-870DEBCDD9D9}" type="presParOf" srcId="{A5A4C931-54FD-4D8F-B1E4-B07EFCDF07D7}" destId="{A2343F1F-EC44-47AE-B70F-26481FC77775}" srcOrd="3" destOrd="0" presId="urn:microsoft.com/office/officeart/2005/8/layout/matrix1"/>
    <dgm:cxn modelId="{5F5FF8D2-82B8-442C-A98D-4981BC367F7A}" type="presParOf" srcId="{A5A4C931-54FD-4D8F-B1E4-B07EFCDF07D7}" destId="{EFA5FDB4-3BA4-4542-AAAA-D79FFCD0F749}" srcOrd="4" destOrd="0" presId="urn:microsoft.com/office/officeart/2005/8/layout/matrix1"/>
    <dgm:cxn modelId="{C7AD0F5E-9E81-4AF6-96B7-0CF7328D789E}" type="presParOf" srcId="{A5A4C931-54FD-4D8F-B1E4-B07EFCDF07D7}" destId="{3012EB34-D8BD-4571-9F7B-EFB65534BCCD}" srcOrd="5" destOrd="0" presId="urn:microsoft.com/office/officeart/2005/8/layout/matrix1"/>
    <dgm:cxn modelId="{E70F7D2B-0278-4B37-9B5F-175A657A4544}" type="presParOf" srcId="{A5A4C931-54FD-4D8F-B1E4-B07EFCDF07D7}" destId="{59AA654E-6F89-4827-A5C3-5EE9B4992563}" srcOrd="6" destOrd="0" presId="urn:microsoft.com/office/officeart/2005/8/layout/matrix1"/>
    <dgm:cxn modelId="{8CAE1CBD-1240-479B-8086-3F1491BE6BC4}" type="presParOf" srcId="{A5A4C931-54FD-4D8F-B1E4-B07EFCDF07D7}" destId="{F58A738A-5C1C-48FB-9F37-FB75E601CEF8}" srcOrd="7" destOrd="0" presId="urn:microsoft.com/office/officeart/2005/8/layout/matrix1"/>
    <dgm:cxn modelId="{187F8F92-CA95-4069-857E-C29279671163}" type="presParOf" srcId="{CF6D90FF-BA03-436A-9DA1-1670EA3FCDD4}" destId="{B2C4B6A8-70DC-4350-8DC4-0063954842CC}" srcOrd="1" destOrd="0" presId="urn:microsoft.com/office/officeart/2005/8/layout/matrix1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EC8DC7-686F-41D6-A2F5-DC8AC11567E5}">
      <dsp:nvSpPr>
        <dsp:cNvPr id="0" name=""/>
        <dsp:cNvSpPr/>
      </dsp:nvSpPr>
      <dsp:spPr>
        <a:xfrm>
          <a:off x="6680737" y="3511268"/>
          <a:ext cx="91440" cy="6536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36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5CEC4-5C71-41A0-9223-5B8CD7065AB8}">
      <dsp:nvSpPr>
        <dsp:cNvPr id="0" name=""/>
        <dsp:cNvSpPr/>
      </dsp:nvSpPr>
      <dsp:spPr>
        <a:xfrm>
          <a:off x="4666313" y="1430522"/>
          <a:ext cx="2060144" cy="65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428"/>
              </a:lnTo>
              <a:lnTo>
                <a:pt x="2060144" y="445428"/>
              </a:lnTo>
              <a:lnTo>
                <a:pt x="2060144" y="6536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9B667-0D44-44D4-9338-6584E268D608}">
      <dsp:nvSpPr>
        <dsp:cNvPr id="0" name=""/>
        <dsp:cNvSpPr/>
      </dsp:nvSpPr>
      <dsp:spPr>
        <a:xfrm>
          <a:off x="2602191" y="3494143"/>
          <a:ext cx="1377407" cy="670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553"/>
              </a:lnTo>
              <a:lnTo>
                <a:pt x="1377407" y="462553"/>
              </a:lnTo>
              <a:lnTo>
                <a:pt x="1377407" y="6707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FEEE6-4D92-4AFA-8F06-2D6E07A3064A}">
      <dsp:nvSpPr>
        <dsp:cNvPr id="0" name=""/>
        <dsp:cNvSpPr/>
      </dsp:nvSpPr>
      <dsp:spPr>
        <a:xfrm>
          <a:off x="1232739" y="3494143"/>
          <a:ext cx="1369451" cy="670753"/>
        </a:xfrm>
        <a:custGeom>
          <a:avLst/>
          <a:gdLst/>
          <a:ahLst/>
          <a:cxnLst/>
          <a:rect l="0" t="0" r="0" b="0"/>
          <a:pathLst>
            <a:path>
              <a:moveTo>
                <a:pt x="1369451" y="0"/>
              </a:moveTo>
              <a:lnTo>
                <a:pt x="1369451" y="462553"/>
              </a:lnTo>
              <a:lnTo>
                <a:pt x="0" y="462553"/>
              </a:lnTo>
              <a:lnTo>
                <a:pt x="0" y="6707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DA753-2784-42F7-A6BC-EA3099D27562}">
      <dsp:nvSpPr>
        <dsp:cNvPr id="0" name=""/>
        <dsp:cNvSpPr/>
      </dsp:nvSpPr>
      <dsp:spPr>
        <a:xfrm>
          <a:off x="2602191" y="1430522"/>
          <a:ext cx="2064122" cy="636502"/>
        </a:xfrm>
        <a:custGeom>
          <a:avLst/>
          <a:gdLst/>
          <a:ahLst/>
          <a:cxnLst/>
          <a:rect l="0" t="0" r="0" b="0"/>
          <a:pathLst>
            <a:path>
              <a:moveTo>
                <a:pt x="2064122" y="0"/>
              </a:moveTo>
              <a:lnTo>
                <a:pt x="2064122" y="428302"/>
              </a:lnTo>
              <a:lnTo>
                <a:pt x="0" y="428302"/>
              </a:lnTo>
              <a:lnTo>
                <a:pt x="0" y="636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496BA-AF89-4D67-9EF3-72067FA761E6}">
      <dsp:nvSpPr>
        <dsp:cNvPr id="0" name=""/>
        <dsp:cNvSpPr/>
      </dsp:nvSpPr>
      <dsp:spPr>
        <a:xfrm>
          <a:off x="3542598" y="3404"/>
          <a:ext cx="2247430" cy="142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548C6-B543-4485-9559-247E7D2CD9AF}">
      <dsp:nvSpPr>
        <dsp:cNvPr id="0" name=""/>
        <dsp:cNvSpPr/>
      </dsp:nvSpPr>
      <dsp:spPr>
        <a:xfrm>
          <a:off x="3792312" y="240633"/>
          <a:ext cx="2247430" cy="142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Дмитрий Донской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(1359-1389)</a:t>
          </a:r>
          <a:endParaRPr lang="ru-RU" sz="2000" b="0" kern="1200" dirty="0"/>
        </a:p>
      </dsp:txBody>
      <dsp:txXfrm>
        <a:off x="3792312" y="240633"/>
        <a:ext cx="2247430" cy="1427118"/>
      </dsp:txXfrm>
    </dsp:sp>
    <dsp:sp modelId="{CBD00D39-EEEC-4990-A784-F2A140FD2130}">
      <dsp:nvSpPr>
        <dsp:cNvPr id="0" name=""/>
        <dsp:cNvSpPr/>
      </dsp:nvSpPr>
      <dsp:spPr>
        <a:xfrm>
          <a:off x="1478476" y="2067025"/>
          <a:ext cx="2247430" cy="142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0A2AA-428C-48F4-A802-762888675134}">
      <dsp:nvSpPr>
        <dsp:cNvPr id="0" name=""/>
        <dsp:cNvSpPr/>
      </dsp:nvSpPr>
      <dsp:spPr>
        <a:xfrm>
          <a:off x="1728190" y="2304253"/>
          <a:ext cx="2247430" cy="142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Юрий Дмитриевич </a:t>
          </a:r>
          <a:r>
            <a:rPr lang="ru-RU" sz="2000" kern="1200" dirty="0" smtClean="0"/>
            <a:t>(1374-1434)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728190" y="2304253"/>
        <a:ext cx="2247430" cy="1427118"/>
      </dsp:txXfrm>
    </dsp:sp>
    <dsp:sp modelId="{E8D902AC-8A71-4772-BDE4-2FBFA07A42E3}">
      <dsp:nvSpPr>
        <dsp:cNvPr id="0" name=""/>
        <dsp:cNvSpPr/>
      </dsp:nvSpPr>
      <dsp:spPr>
        <a:xfrm>
          <a:off x="109024" y="4164896"/>
          <a:ext cx="2247430" cy="142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1C8AA-E4FC-4014-8073-612C00946B10}">
      <dsp:nvSpPr>
        <dsp:cNvPr id="0" name=""/>
        <dsp:cNvSpPr/>
      </dsp:nvSpPr>
      <dsp:spPr>
        <a:xfrm>
          <a:off x="358739" y="4402125"/>
          <a:ext cx="2247430" cy="142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Дмитрий </a:t>
          </a:r>
          <a:r>
            <a:rPr lang="ru-RU" sz="2000" b="1" kern="1200" dirty="0" err="1" smtClean="0"/>
            <a:t>Шемяка</a:t>
          </a: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(1410-1453)</a:t>
          </a:r>
          <a:endParaRPr lang="ru-RU" sz="2000" kern="1200" dirty="0"/>
        </a:p>
      </dsp:txBody>
      <dsp:txXfrm>
        <a:off x="358739" y="4402125"/>
        <a:ext cx="2247430" cy="1427118"/>
      </dsp:txXfrm>
    </dsp:sp>
    <dsp:sp modelId="{FCBFD7AB-3C1D-4796-8E7A-CB66F7E5F9DB}">
      <dsp:nvSpPr>
        <dsp:cNvPr id="0" name=""/>
        <dsp:cNvSpPr/>
      </dsp:nvSpPr>
      <dsp:spPr>
        <a:xfrm>
          <a:off x="2855883" y="4164896"/>
          <a:ext cx="2247430" cy="142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6A2E2-89DF-467C-9252-0E6AFB55FE3E}">
      <dsp:nvSpPr>
        <dsp:cNvPr id="0" name=""/>
        <dsp:cNvSpPr/>
      </dsp:nvSpPr>
      <dsp:spPr>
        <a:xfrm>
          <a:off x="3105598" y="4402125"/>
          <a:ext cx="2247430" cy="142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Василий Юрьевич Косой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 </a:t>
          </a:r>
          <a:r>
            <a:rPr lang="en-US" sz="2000" kern="1200" dirty="0" smtClean="0"/>
            <a:t>?</a:t>
          </a:r>
          <a:r>
            <a:rPr lang="ru-RU" sz="2000" kern="1200" dirty="0" smtClean="0"/>
            <a:t> – 1448)</a:t>
          </a:r>
          <a:endParaRPr lang="ru-RU" sz="2000" kern="1200" dirty="0"/>
        </a:p>
      </dsp:txBody>
      <dsp:txXfrm>
        <a:off x="3105598" y="4402125"/>
        <a:ext cx="2247430" cy="1427118"/>
      </dsp:txXfrm>
    </dsp:sp>
    <dsp:sp modelId="{5746E74B-9525-4F35-9CAC-F13C19E0725C}">
      <dsp:nvSpPr>
        <dsp:cNvPr id="0" name=""/>
        <dsp:cNvSpPr/>
      </dsp:nvSpPr>
      <dsp:spPr>
        <a:xfrm>
          <a:off x="5602742" y="2084150"/>
          <a:ext cx="2247430" cy="142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1F65F-3037-479F-AF3A-A840CB7BB399}">
      <dsp:nvSpPr>
        <dsp:cNvPr id="0" name=""/>
        <dsp:cNvSpPr/>
      </dsp:nvSpPr>
      <dsp:spPr>
        <a:xfrm>
          <a:off x="5852457" y="2321379"/>
          <a:ext cx="2247430" cy="142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Василий </a:t>
          </a:r>
          <a:r>
            <a:rPr lang="en-US" sz="2000" b="1" kern="1200" dirty="0" smtClean="0"/>
            <a:t>I</a:t>
          </a:r>
          <a:r>
            <a:rPr lang="ru-RU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(1389-1425)</a:t>
          </a:r>
          <a:endParaRPr lang="ru-RU" sz="2000" kern="1200" dirty="0"/>
        </a:p>
      </dsp:txBody>
      <dsp:txXfrm>
        <a:off x="5852457" y="2321379"/>
        <a:ext cx="2247430" cy="1427118"/>
      </dsp:txXfrm>
    </dsp:sp>
    <dsp:sp modelId="{7C90DB9A-BE66-4A1E-8A9E-A16FF8A5C4C0}">
      <dsp:nvSpPr>
        <dsp:cNvPr id="0" name=""/>
        <dsp:cNvSpPr/>
      </dsp:nvSpPr>
      <dsp:spPr>
        <a:xfrm>
          <a:off x="5602742" y="4164896"/>
          <a:ext cx="2247430" cy="142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888B1-63E3-4482-8A9D-7D5819C00DFA}">
      <dsp:nvSpPr>
        <dsp:cNvPr id="0" name=""/>
        <dsp:cNvSpPr/>
      </dsp:nvSpPr>
      <dsp:spPr>
        <a:xfrm>
          <a:off x="5852457" y="4402125"/>
          <a:ext cx="2247430" cy="142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Василий </a:t>
          </a:r>
          <a:r>
            <a:rPr lang="en-US" sz="2000" b="1" kern="1200" dirty="0" smtClean="0"/>
            <a:t>II</a:t>
          </a:r>
          <a:r>
            <a:rPr lang="ru-RU" sz="2000" b="1" kern="1200" dirty="0" smtClean="0"/>
            <a:t> </a:t>
          </a:r>
          <a:r>
            <a:rPr lang="ru-RU" sz="2000" kern="1200" dirty="0" smtClean="0"/>
            <a:t>(1425-1462)</a:t>
          </a:r>
          <a:endParaRPr lang="ru-RU" sz="2000" kern="1200" dirty="0"/>
        </a:p>
      </dsp:txBody>
      <dsp:txXfrm>
        <a:off x="5852457" y="4402125"/>
        <a:ext cx="2247430" cy="14271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A3DB88-E838-4EBB-928C-19A31A7CEDD5}">
      <dsp:nvSpPr>
        <dsp:cNvPr id="0" name=""/>
        <dsp:cNvSpPr/>
      </dsp:nvSpPr>
      <dsp:spPr>
        <a:xfrm>
          <a:off x="4946" y="6207"/>
          <a:ext cx="8705543" cy="3813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Междоусобная война </a:t>
          </a:r>
          <a:r>
            <a:rPr lang="en-US" sz="2400" kern="1200" dirty="0" smtClean="0"/>
            <a:t>XV</a:t>
          </a:r>
          <a:r>
            <a:rPr lang="ru-RU" sz="2400" kern="1200" dirty="0" smtClean="0"/>
            <a:t> в. после смерти Дмитрия Донского</a:t>
          </a:r>
          <a:endParaRPr lang="ru-RU" sz="2400" kern="1200" dirty="0"/>
        </a:p>
      </dsp:txBody>
      <dsp:txXfrm>
        <a:off x="4946" y="6207"/>
        <a:ext cx="8705543" cy="381365"/>
      </dsp:txXfrm>
    </dsp:sp>
    <dsp:sp modelId="{85A153CD-C0CD-4DC5-BD12-78A50F0FAC5B}">
      <dsp:nvSpPr>
        <dsp:cNvPr id="0" name=""/>
        <dsp:cNvSpPr/>
      </dsp:nvSpPr>
      <dsp:spPr>
        <a:xfrm>
          <a:off x="123990" y="513402"/>
          <a:ext cx="3317850" cy="2238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Юрий Дмитриевич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(1374-1434)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Князь звенигородско-галицкий,1428 – отказался от престола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- 1433, 1434 – изгнал Василия </a:t>
          </a:r>
          <a:r>
            <a:rPr lang="en-US" sz="2000" kern="1200" dirty="0" smtClean="0"/>
            <a:t>II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123990" y="513402"/>
        <a:ext cx="3317850" cy="2238502"/>
      </dsp:txXfrm>
    </dsp:sp>
    <dsp:sp modelId="{16BA3BB0-1E92-463F-A9D5-C55388A297B6}">
      <dsp:nvSpPr>
        <dsp:cNvPr id="0" name=""/>
        <dsp:cNvSpPr/>
      </dsp:nvSpPr>
      <dsp:spPr>
        <a:xfrm>
          <a:off x="18622" y="2877733"/>
          <a:ext cx="2004474" cy="2884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Дмитрий  </a:t>
          </a:r>
          <a:r>
            <a:rPr lang="ru-RU" sz="1800" b="1" kern="1200" dirty="0" err="1" smtClean="0"/>
            <a:t>Шемяка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(1410-1453)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- 1445, 1446-1447 – великий князь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ослепил Василия </a:t>
          </a:r>
          <a:r>
            <a:rPr lang="en-US" sz="1800" kern="1200" dirty="0" smtClean="0"/>
            <a:t>II</a:t>
          </a:r>
          <a:r>
            <a:rPr lang="ru-RU" sz="1800" kern="1200" dirty="0" smtClean="0"/>
            <a:t>, чеканил монеты с изображением всадника</a:t>
          </a:r>
        </a:p>
      </dsp:txBody>
      <dsp:txXfrm>
        <a:off x="18622" y="2877733"/>
        <a:ext cx="2004474" cy="2884514"/>
      </dsp:txXfrm>
    </dsp:sp>
    <dsp:sp modelId="{0A521F20-326D-4576-B8AA-DD1328577A78}">
      <dsp:nvSpPr>
        <dsp:cNvPr id="0" name=""/>
        <dsp:cNvSpPr/>
      </dsp:nvSpPr>
      <dsp:spPr>
        <a:xfrm>
          <a:off x="2078447" y="2877733"/>
          <a:ext cx="1468761" cy="2584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Василий Юрьевич Косой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( </a:t>
          </a:r>
          <a:r>
            <a:rPr lang="en-US" sz="1600" b="1" kern="1200" dirty="0" smtClean="0"/>
            <a:t>?</a:t>
          </a:r>
          <a:r>
            <a:rPr lang="ru-RU" sz="1600" b="1" kern="1200" dirty="0" smtClean="0"/>
            <a:t> – 1448</a:t>
          </a:r>
          <a:r>
            <a:rPr lang="ru-RU" sz="1600" kern="1200" dirty="0" smtClean="0"/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1434 – великий князь,1436 – ослеплен по приказу Василия </a:t>
          </a:r>
          <a:r>
            <a:rPr lang="en-US" sz="1600" kern="1200" dirty="0" smtClean="0"/>
            <a:t>II</a:t>
          </a:r>
          <a:endParaRPr lang="ru-RU" sz="1600" kern="1200" dirty="0"/>
        </a:p>
      </dsp:txBody>
      <dsp:txXfrm>
        <a:off x="2078447" y="2877733"/>
        <a:ext cx="1468761" cy="2584412"/>
      </dsp:txXfrm>
    </dsp:sp>
    <dsp:sp modelId="{9ED904BE-BC07-416D-A794-8F50850A804C}">
      <dsp:nvSpPr>
        <dsp:cNvPr id="0" name=""/>
        <dsp:cNvSpPr/>
      </dsp:nvSpPr>
      <dsp:spPr>
        <a:xfrm>
          <a:off x="3658234" y="513402"/>
          <a:ext cx="5038578" cy="2717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Василий </a:t>
          </a:r>
          <a:r>
            <a:rPr lang="en-US" sz="1800" b="1" kern="1200" dirty="0" smtClean="0"/>
            <a:t>I</a:t>
          </a:r>
          <a:r>
            <a:rPr lang="ru-RU" sz="1800" b="1" kern="1200" dirty="0" smtClean="0"/>
            <a:t> (1389-1425</a:t>
          </a:r>
          <a:r>
            <a:rPr lang="ru-RU" sz="1800" kern="1200" dirty="0" smtClean="0"/>
            <a:t>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присоединил к Москве</a:t>
          </a:r>
          <a:r>
            <a:rPr lang="en-US" sz="1800" kern="1200" dirty="0" smtClean="0"/>
            <a:t>:</a:t>
          </a:r>
          <a:r>
            <a:rPr lang="ru-RU" sz="1800" kern="1200" dirty="0" smtClean="0"/>
            <a:t> Нижегородское и Муромское княжества, передал престол своему сыну, не спрашивая разрешения в Орде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- 1392 – заключил договор с литовским князем Витовтом против Орды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- 1406-1408 –противостояние Москвы и Литвы из-за границ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658234" y="513402"/>
        <a:ext cx="5038578" cy="2717555"/>
      </dsp:txXfrm>
    </dsp:sp>
    <dsp:sp modelId="{221C8B1A-CCFF-4555-97B6-B287A436A53A}">
      <dsp:nvSpPr>
        <dsp:cNvPr id="0" name=""/>
        <dsp:cNvSpPr/>
      </dsp:nvSpPr>
      <dsp:spPr>
        <a:xfrm>
          <a:off x="4632754" y="3356786"/>
          <a:ext cx="3089539" cy="3329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Василий </a:t>
          </a:r>
          <a:r>
            <a:rPr lang="en-US" sz="1800" b="1" kern="1200" dirty="0" smtClean="0"/>
            <a:t>II</a:t>
          </a:r>
          <a:r>
            <a:rPr lang="ru-RU" sz="1800" b="1" kern="1200" dirty="0" smtClean="0"/>
            <a:t> Темный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(1425-1462)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перенес  столицу из Владимира в Москву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одержал победу над Дмитрием Шемякой, объявил соправителем сына Ивана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усиление зависимости от Орды (набеги монголо-татар)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632754" y="3356786"/>
        <a:ext cx="3089539" cy="3329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festival.1september.ru/articles/534184/img1.gif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8501122" cy="3171847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Систематизация информации на уроках </a:t>
            </a:r>
            <a:br>
              <a:rPr lang="ru-RU" sz="4000" b="1" i="1" dirty="0" smtClean="0"/>
            </a:br>
            <a:r>
              <a:rPr lang="ru-RU" sz="4000" b="1" i="1" dirty="0" smtClean="0"/>
              <a:t>истории как способ эффективной подготовки к ЕГЭ</a:t>
            </a:r>
            <a:endParaRPr lang="ru-RU" sz="4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4143380"/>
            <a:ext cx="6072230" cy="1785950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Учитель</a:t>
            </a:r>
            <a:r>
              <a:rPr lang="ru-RU" i="1" dirty="0" smtClean="0"/>
              <a:t> </a:t>
            </a:r>
            <a:r>
              <a:rPr lang="ru-RU" i="1" dirty="0" smtClean="0">
                <a:solidFill>
                  <a:schemeClr val="tx1"/>
                </a:solidFill>
              </a:rPr>
              <a:t>истории и обществознания высшей квалификационной категории Токарева Мария Алексеевна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85720" y="714356"/>
          <a:ext cx="8358246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480" y="214291"/>
            <a:ext cx="53578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Гражданская война 1918 - 1922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642918"/>
            <a:ext cx="28575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1919 г.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071678"/>
            <a:ext cx="15001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768" y="3643314"/>
            <a:ext cx="12858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2330" y="2000240"/>
            <a:ext cx="12144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786190"/>
            <a:ext cx="1428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Таблицы</a:t>
            </a:r>
            <a:r>
              <a:rPr lang="ru-RU" dirty="0" smtClean="0"/>
              <a:t> – самый эффективный прием при подготовке к ЕГЭ, а также для систематизации знаний. На уроках повторения и на консультациях обобщаем все, что изучали в 10-12 классах: войны, виды проводимой государством экономической политики, культуру, этапы закрепощения крестьян, этапы собирания земель вокруг Москвы, категории крестьян в </a:t>
            </a:r>
            <a:r>
              <a:rPr lang="en-US" dirty="0" smtClean="0"/>
              <a:t>XVIII-XIX</a:t>
            </a:r>
            <a:r>
              <a:rPr lang="ru-RU" dirty="0" smtClean="0"/>
              <a:t> веках, внешнюю политику России  и многое другое</a:t>
            </a:r>
            <a:endParaRPr lang="en-US" dirty="0" smtClean="0"/>
          </a:p>
          <a:p>
            <a:endParaRPr lang="en-US" dirty="0" smtClean="0"/>
          </a:p>
          <a:p>
            <a:r>
              <a:rPr lang="ru-RU" b="1" u="sng" dirty="0" smtClean="0"/>
              <a:t>Сравнительная таблица «Военный коммунизм» и «Новая экономическая политика»</a:t>
            </a:r>
            <a:endParaRPr lang="ru-RU" b="1" u="sng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2708920"/>
          <a:ext cx="8352928" cy="39593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76464"/>
                <a:gridCol w="417646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Военный коммунизм</a:t>
                      </a:r>
                      <a:endParaRPr lang="ru-RU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Новая экономическая политика</a:t>
                      </a:r>
                      <a:endParaRPr lang="ru-RU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176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Национализация промышленности и банков, продовольственная разверстка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Ликвидация</a:t>
                      </a:r>
                      <a:r>
                        <a:rPr lang="ru-RU" baseline="0" dirty="0" smtClean="0"/>
                        <a:t> частной собственности, карточная система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Централизация управления промышленностью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Всеобщая трудовая повинность, натурализация заработной платы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 Бесплатное жилье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Денационализация части предприятий, аренда мелких</a:t>
                      </a:r>
                      <a:r>
                        <a:rPr lang="ru-RU" baseline="0" dirty="0" smtClean="0"/>
                        <a:t> предприятий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Легализация торговли (частной, кооперативной, государственной)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Проведение денежной реформы - червонец (Сокольников)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Продналог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/>
                        <a:t>Развитие товарно-денежных отношений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baseline="0" dirty="0" smtClean="0"/>
                    </a:p>
                    <a:p>
                      <a:pPr marL="342900" indent="-342900">
                        <a:buAutoNum type="arabicPeriod"/>
                      </a:pP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Внешняя политика Александра </a:t>
            </a:r>
            <a:r>
              <a:rPr lang="en-US" sz="2800" b="1" dirty="0" smtClean="0"/>
              <a:t>I</a:t>
            </a:r>
            <a:endParaRPr lang="ru-RU" sz="2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071546"/>
          <a:ext cx="8208911" cy="54024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6303"/>
                <a:gridCol w="2736304"/>
                <a:gridCol w="2736304"/>
              </a:tblGrid>
              <a:tr h="4110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ru-RU" sz="2400" dirty="0" smtClean="0"/>
                        <a:t>Задачи</a:t>
                      </a:r>
                      <a:endParaRPr lang="ru-RU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Решение</a:t>
                      </a:r>
                      <a:endParaRPr lang="ru-RU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Результаты</a:t>
                      </a:r>
                      <a:endParaRPr lang="ru-RU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3010">
                <a:tc>
                  <a:txBody>
                    <a:bodyPr/>
                    <a:lstStyle/>
                    <a:p>
                      <a:r>
                        <a:rPr lang="ru-RU" dirty="0" smtClean="0"/>
                        <a:t>Защита христиан</a:t>
                      </a:r>
                      <a:r>
                        <a:rPr lang="ru-RU" baseline="0" dirty="0" smtClean="0"/>
                        <a:t> Кавказа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Русско-иранская война (1804-1813)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Гюлистанский мирный договор. + Грузия, Сев.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Азербайджан, Дагестан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845">
                <a:tc>
                  <a:txBody>
                    <a:bodyPr/>
                    <a:lstStyle/>
                    <a:p>
                      <a:r>
                        <a:rPr lang="ru-RU" dirty="0" smtClean="0"/>
                        <a:t>Сохранение позиций на Черном море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Русско-турецкая война (1806-1812) 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Бухарестский мирный договор</a:t>
                      </a:r>
                      <a:r>
                        <a:rPr lang="ru-RU" baseline="0" dirty="0" smtClean="0"/>
                        <a:t>. + Бессарабия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77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Безопасность СПб и Ботнического залива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Русско-шведская война</a:t>
                      </a:r>
                    </a:p>
                    <a:p>
                      <a:r>
                        <a:rPr lang="ru-RU" dirty="0" smtClean="0"/>
                        <a:t>(1808-1809)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Фридрихсгамский мирный договор.</a:t>
                      </a:r>
                      <a:r>
                        <a:rPr lang="ru-RU" baseline="0" dirty="0" smtClean="0"/>
                        <a:t> + Финляндия, Аландские о-ва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2505">
                <a:tc>
                  <a:txBody>
                    <a:bodyPr/>
                    <a:lstStyle/>
                    <a:p>
                      <a:r>
                        <a:rPr lang="ru-RU" dirty="0" smtClean="0"/>
                        <a:t>Борьба России и Франции за лидерство в Европе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в 3-й, 4-й антифранцузской коалициях</a:t>
                      </a:r>
                    </a:p>
                    <a:p>
                      <a:r>
                        <a:rPr lang="ru-RU" dirty="0" smtClean="0"/>
                        <a:t>Отечественная война 1812 г.</a:t>
                      </a:r>
                    </a:p>
                    <a:p>
                      <a:r>
                        <a:rPr lang="ru-RU" dirty="0" smtClean="0"/>
                        <a:t>Создание Священного союза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Тильзитский мир (1807)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Венский конгресс сентябрь 1814-июнь 1815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908720"/>
            <a:ext cx="8572560" cy="468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Прием </a:t>
            </a:r>
            <a:r>
              <a:rPr lang="ru-RU" b="1" dirty="0" err="1" smtClean="0"/>
              <a:t>Фишбоун</a:t>
            </a:r>
            <a:r>
              <a:rPr lang="ru-RU" b="1" dirty="0" smtClean="0"/>
              <a:t> (развернутый смысловой план) </a:t>
            </a:r>
          </a:p>
          <a:p>
            <a:r>
              <a:rPr lang="ru-RU" sz="1600" dirty="0" smtClean="0"/>
              <a:t>Что такое </a:t>
            </a:r>
            <a:r>
              <a:rPr lang="ru-RU" sz="1600" dirty="0" err="1" smtClean="0"/>
              <a:t>фишбоун</a:t>
            </a:r>
            <a:r>
              <a:rPr lang="ru-RU" sz="1600" dirty="0" smtClean="0"/>
              <a:t>? Дословно он переводится с английского как «Рыбная кость» или «Скелет рыбы» и направлен на развитие критического мышления учащихся в наглядно-содержательной форме. Суть данного методического приема — установление причинно-следственных взаимосвязей между объектом анализа и влияющими на него факторами, совершение обоснованного выбора</a:t>
            </a:r>
            <a:r>
              <a:rPr lang="ru-RU" sz="1600" u="sng" dirty="0" smtClean="0"/>
              <a:t>.  Этот метод позволяет развивать навыки работы с информацией и умение ставить и решать проблемы.</a:t>
            </a:r>
          </a:p>
          <a:p>
            <a:r>
              <a:rPr lang="ru-RU" sz="1600" dirty="0" smtClean="0"/>
              <a:t>В основе </a:t>
            </a:r>
            <a:r>
              <a:rPr lang="ru-RU" sz="1600" dirty="0" err="1" smtClean="0"/>
              <a:t>Фишбоуна</a:t>
            </a:r>
            <a:r>
              <a:rPr lang="ru-RU" sz="1600" dirty="0" smtClean="0"/>
              <a:t> — схематическая диаграмма в форме рыбьего скелета. В мире данная диаграмма широко известна под именем </a:t>
            </a:r>
            <a:r>
              <a:rPr lang="ru-RU" sz="1600" dirty="0" err="1" smtClean="0"/>
              <a:t>Исикавы</a:t>
            </a:r>
            <a:r>
              <a:rPr lang="ru-RU" sz="1600" dirty="0" smtClean="0"/>
              <a:t> — японского профессора, который и изобрел метод структурного анализа  причинно-следственных связей. Схема </a:t>
            </a:r>
            <a:r>
              <a:rPr lang="ru-RU" sz="1600" dirty="0" err="1" smtClean="0"/>
              <a:t>Фишбоун</a:t>
            </a:r>
            <a:r>
              <a:rPr lang="ru-RU" sz="1600" dirty="0" smtClean="0"/>
              <a:t> представляет собой графическое изображение, позволяющее наглядно продемонстрировать определенные в процессе анализа причины конкретных событий, явлений, проблем и соответствующие выводы или результаты обсуждения.</a:t>
            </a:r>
          </a:p>
          <a:p>
            <a:r>
              <a:rPr lang="ru-RU" sz="1600" b="1" dirty="0" smtClean="0"/>
              <a:t>Схемы </a:t>
            </a:r>
            <a:r>
              <a:rPr lang="ru-RU" sz="1600" b="1" dirty="0" err="1" smtClean="0"/>
              <a:t>Фишбоун</a:t>
            </a:r>
            <a:r>
              <a:rPr lang="ru-RU" sz="1600" b="1" dirty="0" smtClean="0"/>
              <a:t> дают возможность:</a:t>
            </a:r>
            <a:endParaRPr lang="ru-RU" sz="1600" dirty="0" smtClean="0"/>
          </a:p>
          <a:p>
            <a:r>
              <a:rPr lang="ru-RU" sz="1600" dirty="0" smtClean="0"/>
              <a:t>- организовать работу участников в парах или группах;</a:t>
            </a:r>
          </a:p>
          <a:p>
            <a:r>
              <a:rPr lang="ru-RU" sz="1600" dirty="0" smtClean="0"/>
              <a:t>- развивать критическое мышление;</a:t>
            </a:r>
          </a:p>
          <a:p>
            <a:r>
              <a:rPr lang="ru-RU" sz="1600" dirty="0" smtClean="0"/>
              <a:t>- визуализировать взаимосвязи между причинами и следствиями;</a:t>
            </a:r>
          </a:p>
          <a:p>
            <a:r>
              <a:rPr lang="ru-RU" sz="1600" dirty="0" smtClean="0"/>
              <a:t>- ранжировать факторы по степени их  значимости;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332656"/>
            <a:ext cx="78901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Прием  «ФИШБОУН» (развернутый смысловой план)</a:t>
            </a:r>
            <a:endParaRPr lang="ru-RU" sz="2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373216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 помощью такой предложенной схемы можно организовать работу в группах и парах, найти решение из любой рассматриваемой сложной ситуации, при этом возникают каждый раз новые идеи. Пожалуй, самым эффективным будет ее применение во время проведения Мозгового штурма или Мозговой атаки.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8572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 теперь самый главный вопрос "Как составлять схемы </a:t>
            </a:r>
            <a:r>
              <a:rPr lang="ru-RU" b="1" dirty="0" err="1" smtClean="0"/>
              <a:t>Фишбоун</a:t>
            </a:r>
            <a:r>
              <a:rPr lang="ru-RU" b="1" dirty="0" smtClean="0"/>
              <a:t>?". </a:t>
            </a:r>
            <a:r>
              <a:rPr lang="ru-RU" dirty="0" smtClean="0"/>
              <a:t>Можно готовить их заранее до урока, использовать либо обычный ватман, либо просто лист А3. Я прямо на доске составляю </a:t>
            </a:r>
            <a:r>
              <a:rPr lang="ru-RU" dirty="0" err="1" smtClean="0"/>
              <a:t>Фишбоун</a:t>
            </a:r>
            <a:r>
              <a:rPr lang="ru-RU" dirty="0" smtClean="0"/>
              <a:t>. Можно сделать схему в цвете, чтобы акцентировать внимание учащихся. Если нет такой возможности, то для составления схемы подойдет обычный или цветной мел. В зависимости от возрастной категории учащихся, желания и фантазии учителя схема может иметь горизонтальный или вертикальный вид. Суть приема </a:t>
            </a:r>
            <a:r>
              <a:rPr lang="ru-RU" dirty="0" err="1" smtClean="0"/>
              <a:t>Фишбоун</a:t>
            </a:r>
            <a:r>
              <a:rPr lang="ru-RU" dirty="0" smtClean="0"/>
              <a:t> форма схемы не меняет, поэтому особо не имеет значения.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564904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Итак, схема включает в себя основные четыре блока, представленные в виде головы, хвоста, верхних и нижних косточек. Связующим звеном выступает основная кость или хребет рыбы.</a:t>
            </a:r>
          </a:p>
          <a:p>
            <a:r>
              <a:rPr lang="ru-RU" b="1" dirty="0" smtClean="0"/>
              <a:t>Голова </a:t>
            </a:r>
            <a:r>
              <a:rPr lang="ru-RU" dirty="0" smtClean="0"/>
              <a:t>— проблема, вопрос или тема, которые подлежат анализу.</a:t>
            </a:r>
          </a:p>
          <a:p>
            <a:r>
              <a:rPr lang="ru-RU" b="1" dirty="0" smtClean="0"/>
              <a:t>Верхние косточки </a:t>
            </a:r>
            <a:r>
              <a:rPr lang="ru-RU" dirty="0" smtClean="0"/>
              <a:t>(расположенные справа при вертикальной форме схемы или под углом 45 градусов сверху при горизонтальной) — на них фиксируются основные понятия темы, причины, которые привели к проблеме.</a:t>
            </a:r>
          </a:p>
          <a:p>
            <a:r>
              <a:rPr lang="ru-RU" b="1" dirty="0" smtClean="0"/>
              <a:t>Нижние косточки </a:t>
            </a:r>
            <a:r>
              <a:rPr lang="ru-RU" dirty="0" smtClean="0"/>
              <a:t>(изображаются напротив) — факты, подтверждающие наличие сформулированных причин, или суть понятий, указанных на схеме.</a:t>
            </a:r>
          </a:p>
          <a:p>
            <a:r>
              <a:rPr lang="ru-RU" b="1" dirty="0" smtClean="0"/>
              <a:t>Хвост </a:t>
            </a:r>
            <a:r>
              <a:rPr lang="ru-RU" dirty="0" smtClean="0"/>
              <a:t>— ответ на поставленный вопрос, выводы, обобщения.</a:t>
            </a:r>
          </a:p>
          <a:p>
            <a:r>
              <a:rPr lang="ru-RU" dirty="0" smtClean="0"/>
              <a:t>Прием </a:t>
            </a:r>
            <a:r>
              <a:rPr lang="ru-RU" dirty="0" err="1" smtClean="0"/>
              <a:t>Фишбоун</a:t>
            </a:r>
            <a:r>
              <a:rPr lang="ru-RU" dirty="0" smtClean="0"/>
              <a:t> предполагает ранжирование понятий, явлений, событий, поэтому наиболее важные из них для решения основной проблемы располагают ближе к голове. Причем, все записи должны быть краткими, точными, лаконичными и отображать лишь суть понятий.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58847"/>
            <a:ext cx="8858312" cy="365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Рассмотрим, конкретно на примере урока истории во время изучения темы </a:t>
            </a:r>
            <a:r>
              <a:rPr lang="ru-RU" b="1" u="sng" dirty="0" smtClean="0"/>
              <a:t>"Причины феодальной раздробленности на Руси"</a:t>
            </a:r>
            <a:r>
              <a:rPr lang="ru-RU" dirty="0" smtClean="0"/>
              <a:t>. Итак, заполняем 4 основных блока: голова, хвост, верхние и нижние косточки.</a:t>
            </a:r>
          </a:p>
          <a:p>
            <a:pPr>
              <a:buFontTx/>
              <a:buChar char="-"/>
            </a:pPr>
            <a:r>
              <a:rPr lang="ru-RU" dirty="0" smtClean="0"/>
              <a:t> Голова — это проблема почему наступила феодальная раздробленность.</a:t>
            </a:r>
          </a:p>
          <a:p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Верхние косточки — причины: стремление феодалов к независимости; </a:t>
            </a:r>
          </a:p>
          <a:p>
            <a:r>
              <a:rPr lang="ru-RU" dirty="0" smtClean="0"/>
              <a:t>усложнение социальной структуры; благоприятное внешнеполитическая обстановка.</a:t>
            </a:r>
          </a:p>
          <a:p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Нижние косточки — факты: перестали делиться с Киевом; появилось дворянское сословие; отсутствие внешней угрозы.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Хвост — вывод: феодальная раздробленность </a:t>
            </a:r>
            <a:r>
              <a:rPr lang="ru-RU" b="1" dirty="0" smtClean="0"/>
              <a:t>была неизбежной.</a:t>
            </a:r>
          </a:p>
          <a:p>
            <a:pPr>
              <a:buFontTx/>
              <a:buChar char="-"/>
            </a:pPr>
            <a:endParaRPr lang="ru-RU" b="1" dirty="0" smtClean="0"/>
          </a:p>
        </p:txBody>
      </p:sp>
      <p:pic>
        <p:nvPicPr>
          <p:cNvPr id="3" name="Рисунок 2" descr="http://festival.1september.ru/articles/534184/img1.gif"/>
          <p:cNvPicPr/>
          <p:nvPr/>
        </p:nvPicPr>
        <p:blipFill>
          <a:blip r:embed="rId2" r:link="rId3" cstate="screen"/>
          <a:srcRect/>
          <a:stretch>
            <a:fillRect/>
          </a:stretch>
        </p:blipFill>
        <p:spPr bwMode="auto">
          <a:xfrm>
            <a:off x="179512" y="3429000"/>
            <a:ext cx="85689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2868196" y="3501008"/>
            <a:ext cx="1415772" cy="1512168"/>
          </a:xfrm>
          <a:prstGeom prst="rect">
            <a:avLst/>
          </a:prstGeom>
          <a:noFill/>
        </p:spPr>
        <p:txBody>
          <a:bodyPr vert="vert" wrap="square" lIns="91440" tIns="45720" rIns="91440" bIns="45720" anchor="t">
            <a:spAutoFit/>
          </a:bodyPr>
          <a:lstStyle/>
          <a:p>
            <a:pPr algn="ctr"/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Натуральное хозяйство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1448" y="3429000"/>
            <a:ext cx="738664" cy="1584176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Рост городов, </a:t>
            </a:r>
            <a:endParaRPr lang="ru-RU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5643" y="3429000"/>
            <a:ext cx="1292662" cy="1714511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Укрепление удельного землевладения</a:t>
            </a:r>
            <a:endParaRPr lang="ru-RU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7170" y="3284983"/>
            <a:ext cx="1292662" cy="1728193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Отток населения на северо-восток</a:t>
            </a:r>
            <a:endParaRPr lang="ru-RU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1721" y="5013177"/>
            <a:ext cx="1169551" cy="1844824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Раздел земли между детьми Ярослава Мудрого 1054 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7" y="5157192"/>
            <a:ext cx="923330" cy="146745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Любечский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съезд князей 1097 г.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5085184"/>
            <a:ext cx="923330" cy="1671866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Смерть Мстислава Великого 1132 г.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5085185"/>
            <a:ext cx="1292662" cy="1772816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Взятие Киева войсками 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А.Боголюбского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1169 г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fhd.multiurok.ru/6/9/2/692fd4e7f9529649f2c868aca61146aae553a2fb/primienieniie-mietoda-fishboun-na-urokie-istorii_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6436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85728"/>
            <a:ext cx="8429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Вот еще один пример использования схемы </a:t>
            </a:r>
            <a:r>
              <a:rPr lang="ru-RU" dirty="0" err="1" smtClean="0"/>
              <a:t>Фишбоун</a:t>
            </a:r>
            <a:r>
              <a:rPr lang="ru-RU" dirty="0" smtClean="0"/>
              <a:t> по теме</a:t>
            </a:r>
          </a:p>
          <a:p>
            <a:r>
              <a:rPr lang="ru-RU" sz="2400" b="1" dirty="0" smtClean="0"/>
              <a:t> "Поражение России в Крымской войне".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8"/>
            <a:ext cx="8606760" cy="6023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Схема </a:t>
            </a:r>
            <a:r>
              <a:rPr lang="ru-RU" sz="2400" b="1" dirty="0" err="1" smtClean="0"/>
              <a:t>Фишбоун</a:t>
            </a:r>
            <a:r>
              <a:rPr lang="ru-RU" sz="2400" b="1" dirty="0" smtClean="0"/>
              <a:t> </a:t>
            </a:r>
            <a:r>
              <a:rPr lang="ru-RU" sz="1600" dirty="0" smtClean="0"/>
              <a:t>может быть использована в качестве отдельно применяемого методического приема для анализа какой-либо ситуации, либо выступать как выстроенная стратегия целого урока.</a:t>
            </a:r>
          </a:p>
          <a:p>
            <a:r>
              <a:rPr lang="ru-RU" sz="1600" dirty="0" smtClean="0"/>
              <a:t> Эффективнее всего у меня получается ее применять во время </a:t>
            </a:r>
            <a:r>
              <a:rPr lang="ru-RU" sz="1600" u="sng" dirty="0" smtClean="0"/>
              <a:t>уроков обобщения и систематизации знаний</a:t>
            </a:r>
            <a:r>
              <a:rPr lang="ru-RU" sz="1600" dirty="0" smtClean="0"/>
              <a:t>, когда материал по теме уже пройден и необходимо привести все изученные понятия в стройную систему, предусматривающую раскрытие и усвоение связей и отношений между ее элементами, то есть </a:t>
            </a:r>
            <a:r>
              <a:rPr lang="ru-RU" sz="1600" u="sng" dirty="0" smtClean="0"/>
              <a:t>закрепить изученные знания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Также учащимся можно предложить текст, видеофильм, видеоролик проблемного содержания и схема </a:t>
            </a:r>
            <a:r>
              <a:rPr lang="ru-RU" sz="1600" dirty="0" err="1" smtClean="0"/>
              <a:t>Фишбоун</a:t>
            </a:r>
            <a:r>
              <a:rPr lang="ru-RU" sz="1600" dirty="0" smtClean="0"/>
              <a:t> для систематизации этого материала. Работу по заполнению схемы можно проводить как индивидуально, так и в группах. Важным этапом применения </a:t>
            </a:r>
            <a:r>
              <a:rPr lang="ru-RU" sz="1600" dirty="0" err="1" smtClean="0"/>
              <a:t>Фишбоун</a:t>
            </a:r>
            <a:r>
              <a:rPr lang="ru-RU" sz="1600" dirty="0" smtClean="0"/>
              <a:t> является презентация полученных результатов заполнения. Она должна подтвердить комплексный характер проблемы во взаимосвязи всех ее причин и следствий. А еще при работе со схемой </a:t>
            </a:r>
            <a:r>
              <a:rPr lang="ru-RU" sz="1600" dirty="0" err="1" smtClean="0"/>
              <a:t>Фишбоун</a:t>
            </a:r>
            <a:r>
              <a:rPr lang="ru-RU" sz="1600" dirty="0" smtClean="0"/>
              <a:t> обучающиеся сталкиваются с тем, что </a:t>
            </a:r>
            <a:r>
              <a:rPr lang="ru-RU" sz="1600" u="sng" dirty="0" smtClean="0"/>
              <a:t>причин обсуждаемой проблемы гораздо больше, чем подтверждающих аргументов и фактов.</a:t>
            </a:r>
            <a:r>
              <a:rPr lang="ru-RU" sz="1600" dirty="0" smtClean="0"/>
              <a:t> Это возникает потому, что предположений, гипотез в жизни всегда больше, чем подтверждающих фактов. Случается и так, что некоторые нижние косточки могут остаться незаполненными. Ничего страшного в этом нет. И в ходе урока учитель самостоятельно определяет действия — предлагает либо исследовать проблему, либо попытаться определить пути ее решения.</a:t>
            </a:r>
          </a:p>
          <a:p>
            <a:r>
              <a:rPr lang="ru-RU" sz="1600" dirty="0" smtClean="0"/>
              <a:t>Таким образом, использование технологии </a:t>
            </a:r>
            <a:r>
              <a:rPr lang="ru-RU" sz="1600" dirty="0" err="1" smtClean="0"/>
              <a:t>Фишбоун</a:t>
            </a:r>
            <a:r>
              <a:rPr lang="ru-RU" sz="1600" dirty="0" smtClean="0"/>
              <a:t> развивает умения и навыки учащихся работать в группах, парах, индивидуально, умения анализировать текст, выделять главное: суть понятий, основные события и искать их причины, обобщать и делать выводы. Основная цель метода — стимулировать творческое и развивать критическое мышление детей, что отвечает главной задаче школы ХХI века.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57166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  Прием «Кластеры»</a:t>
            </a:r>
          </a:p>
          <a:p>
            <a:r>
              <a:rPr lang="ru-RU" dirty="0" smtClean="0"/>
              <a:t> Большое место при организации учебного исследования учащихся на учебных занятиях важно отводить изучению и исследованию учащимися личности государственных, политических деятелей, полководцев, учёных и </a:t>
            </a:r>
            <a:r>
              <a:rPr lang="ru-RU" dirty="0" err="1" smtClean="0"/>
              <a:t>тд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Учащиеся 7-х- 9-х классов составляют </a:t>
            </a:r>
            <a:r>
              <a:rPr lang="ru-RU" b="1" dirty="0" smtClean="0"/>
              <a:t>исторический портрет</a:t>
            </a:r>
            <a:r>
              <a:rPr lang="ru-RU" dirty="0" smtClean="0"/>
              <a:t> государственных деятелей. В старших классах 10-12-е применяю такую методику составления характеристики личности как </a:t>
            </a:r>
            <a:r>
              <a:rPr lang="ru-RU" b="1" dirty="0" smtClean="0"/>
              <a:t>«кластер».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600" y="2708920"/>
          <a:ext cx="8247855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265"/>
                <a:gridCol w="1178265"/>
                <a:gridCol w="1178265"/>
                <a:gridCol w="1178265"/>
                <a:gridCol w="1178265"/>
                <a:gridCol w="1178265"/>
                <a:gridCol w="1178265"/>
              </a:tblGrid>
              <a:tr h="2808312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Историческая личность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Годы правления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Этапы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Личности, способствующие</a:t>
                      </a:r>
                      <a:r>
                        <a:rPr lang="ru-RU" baseline="0" dirty="0" smtClean="0"/>
                        <a:t> проведению </a:t>
                      </a:r>
                      <a:r>
                        <a:rPr lang="ru-RU" baseline="0" dirty="0" err="1" smtClean="0"/>
                        <a:t>гос</a:t>
                      </a:r>
                      <a:r>
                        <a:rPr lang="ru-RU" baseline="0" dirty="0" smtClean="0"/>
                        <a:t>. преобразований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События внутренней</a:t>
                      </a:r>
                      <a:r>
                        <a:rPr lang="ru-RU" baseline="0" dirty="0" smtClean="0"/>
                        <a:t> политики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События внешней политики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Историческое значение</a:t>
                      </a:r>
                      <a:r>
                        <a:rPr lang="ru-RU" baseline="0" dirty="0" smtClean="0"/>
                        <a:t> данной личности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56895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4. </a:t>
            </a:r>
            <a:r>
              <a:rPr lang="ru-RU" sz="2000" b="1" dirty="0" smtClean="0"/>
              <a:t>Прием  «Кластеры»</a:t>
            </a:r>
            <a:br>
              <a:rPr lang="ru-RU" sz="2000" b="1" dirty="0" smtClean="0"/>
            </a:br>
            <a:r>
              <a:rPr lang="ru-RU" dirty="0" smtClean="0"/>
              <a:t>Кластер – это графическая форма организации информации, когда выделяются основные смысловые единицы, которые фиксируются в виде схемы с обозначением всех связей между ними. Он представляет собой изображение, способствующее систематизации и обобщению учебного материала.</a:t>
            </a:r>
            <a:br>
              <a:rPr lang="ru-RU" dirty="0" smtClean="0"/>
            </a:br>
            <a:r>
              <a:rPr lang="ru-RU" dirty="0" smtClean="0"/>
              <a:t>Кластер оформляется в виде грозди или модели планеты со спутниками. В центре располагается основное понятие, мысль, по сторонам обозначаются крупные смысловые единицы, соединенные с центральным понятием прямыми линиями. Это могут быть слова, словосочетания, предложения, выражающие идеи, мысли, факты, образы, ассоциации, касающиеся данной темы. И уже вокруг «спутников» центральной планеты могут находиться менее значительные смысловые единицы, более полно раскрывающие тему и расширяющие логические связи. Система кластеров охватывает большее количество информации, чем учащиеся получают при обычной письменной работе.</a:t>
            </a:r>
            <a:br>
              <a:rPr lang="ru-RU" dirty="0" smtClean="0"/>
            </a:br>
            <a:r>
              <a:rPr lang="ru-RU" dirty="0" smtClean="0"/>
              <a:t>Т.О. если опорный конспект ориентирован на максимально полное графическое отображение информации, не нарушающее логику авторов учебника, то кластер позволяет ученикам проявить индивидуальные особенности в восприятии и осмыслении учебной информации, отделить в ней главное от второстепенного, изменить логику представления проблемы, подвести ребенка к собственному выводу, вытекающему из собственной «раскладки» исторического сюжета.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89"/>
            <a:ext cx="8501122" cy="85725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Наиболее трудные задания ЕГЭ по истории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000108"/>
            <a:ext cx="8858312" cy="564360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Часть1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Задания на работу с историческими источниками ( задания 6, 13, 17 ) – 53%, 58,8%, 57,4% соответственно.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Задания на знание исторических деятелей ( 5 ) – 57%.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3.   Задания на работу с исторической картой ( 9 – 12) – 60,3%,  52,7%, 55,1%  и  50,3%  соответственно.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4.   Задание на знание фактов истории  культуры ( 7 ) -  44,7%.</a:t>
            </a:r>
          </a:p>
          <a:p>
            <a:pPr marL="457200" indent="-457200" algn="just">
              <a:buAutoNum type="arabicPeriod" startAt="5"/>
            </a:pPr>
            <a:r>
              <a:rPr lang="ru-RU" sz="2000" dirty="0" smtClean="0">
                <a:solidFill>
                  <a:schemeClr val="tx1"/>
                </a:solidFill>
              </a:rPr>
              <a:t>Задания на работу с изобразительной наглядностью – 49,8% и 55,6% соответственно.</a:t>
            </a:r>
          </a:p>
          <a:p>
            <a:pPr marL="457200" indent="-457200" algn="just">
              <a:buAutoNum type="arabicPeriod" startAt="5"/>
            </a:pPr>
            <a:r>
              <a:rPr lang="ru-RU" sz="2000" dirty="0" smtClean="0">
                <a:solidFill>
                  <a:schemeClr val="tx1"/>
                </a:solidFill>
              </a:rPr>
              <a:t>Задания первой части - №2, №3, №6, №18, – направлены на систематизацию исторической информации.  </a:t>
            </a:r>
          </a:p>
          <a:p>
            <a:pPr marL="457200" indent="-457200"/>
            <a:r>
              <a:rPr lang="ru-RU" sz="2000" dirty="0" smtClean="0">
                <a:solidFill>
                  <a:schemeClr val="tx1"/>
                </a:solidFill>
              </a:rPr>
              <a:t>Часть 2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Задание 19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Задание 20 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Задание 21 </a:t>
            </a:r>
          </a:p>
          <a:p>
            <a:pPr marL="457200" indent="-457200"/>
            <a:endParaRPr lang="ru-RU" sz="2400" dirty="0" smtClean="0">
              <a:solidFill>
                <a:schemeClr val="tx1"/>
              </a:solidFill>
            </a:endParaRPr>
          </a:p>
          <a:p>
            <a:pPr marL="457200" indent="-457200" algn="just"/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6552728"/>
          </a:xfrm>
        </p:spPr>
        <p:txBody>
          <a:bodyPr>
            <a:normAutofit/>
          </a:bodyPr>
          <a:lstStyle/>
          <a:p>
            <a:pPr algn="l"/>
            <a:r>
              <a:rPr lang="ru-RU" sz="1800" i="1" u="sng" dirty="0" smtClean="0"/>
              <a:t>Как  готовится  кластер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>1. Выделяем центр – это наша тема</a:t>
            </a:r>
            <a:br>
              <a:rPr lang="ru-RU" sz="1800" i="1" dirty="0" smtClean="0"/>
            </a:br>
            <a:r>
              <a:rPr lang="ru-RU" sz="1800" i="1" dirty="0" smtClean="0"/>
              <a:t>2. От нее отходят лучи -  крупные смысловые единицы</a:t>
            </a:r>
            <a:br>
              <a:rPr lang="ru-RU" sz="1800" i="1" dirty="0" smtClean="0"/>
            </a:br>
            <a:r>
              <a:rPr lang="ru-RU" sz="1800" i="1" dirty="0" smtClean="0"/>
              <a:t>3. От них соответствующие понятия термины, личности, события</a:t>
            </a:r>
            <a:br>
              <a:rPr lang="ru-RU" sz="1800" i="1" dirty="0" smtClean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2400" b="1" u="sng" dirty="0" smtClean="0"/>
              <a:t> </a:t>
            </a:r>
            <a:r>
              <a:rPr lang="ru-RU" sz="1800" b="1" u="sng" dirty="0" smtClean="0"/>
              <a:t>При подготовке кластера работа с учебником развивается по такому плану: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 прочесть текст учебника и выделить в нем большие и малые смысловые единицы;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после обсуждения и уточнения формулировок смысловых блоков на листе бумаги в прямоугольных рамках записать принятые названия;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на основе текста учебника вокруг каждой рамки в кружках (это «веточки» кластера) кратко вписать сведения, соответствующие смысловым блокам);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попытаться установить связи между отдельными блоками и /или «веточками» кластера и соединить их стрелками;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на основе других источников или после обсуждения в группе дополнить кластеры новыми «веточками»  сведениями, отсутствующими в учебнике, но необходимыми для представления данной проблемы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окарева МА\Desktop\Фото для педсовета\WP_20171031_09_53_48_Pr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рия\Downloads\20191129_144909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803" b="5495"/>
          <a:stretch>
            <a:fillRect/>
          </a:stretch>
        </p:blipFill>
        <p:spPr bwMode="auto">
          <a:xfrm>
            <a:off x="0" y="0"/>
            <a:ext cx="91540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рия\Downloads\20191129_144919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t="2083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рия\Downloads\20191129_14490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550" t="2083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рия\Downloads\20191129_144850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562" t="3125"/>
          <a:stretch>
            <a:fillRect/>
          </a:stretch>
        </p:blipFill>
        <p:spPr bwMode="auto">
          <a:xfrm>
            <a:off x="-147484" y="0"/>
            <a:ext cx="92914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ия\Downloads\20191129_14483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519" t="4177" r="-554"/>
          <a:stretch>
            <a:fillRect/>
          </a:stretch>
        </p:blipFill>
        <p:spPr bwMode="auto">
          <a:xfrm>
            <a:off x="0" y="0"/>
            <a:ext cx="9382908" cy="68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ия\Downloads\20191129_14482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2343" t="4166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ия\Downloads\20191129_14481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t="3125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\Downloads\20191129_14480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t="3125" r="1018" b="30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929718" cy="292895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Причин таких низких результатов на государственной итоговой аттестации несколько, главной, на мой взгляд, является наличие у современных школьников </a:t>
            </a:r>
            <a:r>
              <a:rPr lang="ru-RU" sz="2800" b="1" u="sng" dirty="0" smtClean="0"/>
              <a:t>«клипового мышления». </a:t>
            </a:r>
            <a:r>
              <a:rPr lang="ru-RU" sz="2800" dirty="0" smtClean="0"/>
              <a:t>Данный вид мозговой активности предполагает упрощение усвоения материала, игнорируя его глубину. Когда теряется способность к анализу и выстраиванию длинных логических цепочек.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214686"/>
            <a:ext cx="8786874" cy="321471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chemeClr val="tx2"/>
                </a:solidFill>
              </a:rPr>
              <a:t>Клиповое мышление – особенность познавательной деятельности человека, заключающаяся в восприятии мира, посредством  короткого, эмоционально нагруженного клипа – набора тезисов, не требующих контекстуальной привязки, поскольку контекст клипа в силу его актуальности определяется  объективной действительностью, в которую в данный момент погружен человек.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Токарева МА\Desktop\Пед сов.28.03\20190401_110017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30000"/>
          </a:blip>
          <a:srcRect r="-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окарева МА\Desktop\Пед сов.28.03\20190401_105946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926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714356"/>
          <a:ext cx="864399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59632" y="188640"/>
            <a:ext cx="6552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Внешняя политика 1950-1990 е </a:t>
            </a:r>
            <a:r>
              <a:rPr lang="ru-RU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гг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500042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Достоинства и результаты применения приема: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кластер позволяет охватить большой объем информации</a:t>
            </a:r>
            <a:br>
              <a:rPr lang="ru-RU" dirty="0" smtClean="0"/>
            </a:br>
            <a:r>
              <a:rPr lang="ru-RU" dirty="0" smtClean="0"/>
              <a:t>2. вовлекает всех участников коллектива в обучающий процесс, им это интересно</a:t>
            </a:r>
            <a:br>
              <a:rPr lang="ru-RU" dirty="0" smtClean="0"/>
            </a:br>
            <a:r>
              <a:rPr lang="ru-RU" dirty="0" smtClean="0"/>
              <a:t>3.дети активны и открыты, потому что у них не возникает страха ошибиться, высказать неверное суждение.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 ходе данной работы </a:t>
            </a:r>
            <a:r>
              <a:rPr lang="ru-RU" u="sng" dirty="0" smtClean="0"/>
              <a:t>формируются и развиваются следующие умения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- умение ставить вопросы;</a:t>
            </a:r>
            <a:br>
              <a:rPr lang="ru-RU" dirty="0" smtClean="0"/>
            </a:br>
            <a:r>
              <a:rPr lang="ru-RU" dirty="0" smtClean="0"/>
              <a:t>- выделять главное;</a:t>
            </a:r>
            <a:br>
              <a:rPr lang="ru-RU" dirty="0" smtClean="0"/>
            </a:br>
            <a:r>
              <a:rPr lang="ru-RU" dirty="0" smtClean="0"/>
              <a:t>- устанавливать причинно-следственные связи и строить умозаключения;</a:t>
            </a:r>
            <a:br>
              <a:rPr lang="ru-RU" dirty="0" smtClean="0"/>
            </a:br>
            <a:r>
              <a:rPr lang="ru-RU" dirty="0" smtClean="0"/>
              <a:t>- переходить от частностей к общему, понимая проблему в целом;</a:t>
            </a:r>
            <a:br>
              <a:rPr lang="ru-RU" dirty="0" smtClean="0"/>
            </a:br>
            <a:r>
              <a:rPr lang="ru-RU" dirty="0" smtClean="0"/>
              <a:t>- сравнивать и анализировать;</a:t>
            </a:r>
            <a:br>
              <a:rPr lang="ru-RU" dirty="0" smtClean="0"/>
            </a:br>
            <a:r>
              <a:rPr lang="ru-RU" dirty="0" smtClean="0"/>
              <a:t>- проводить аналогии;</a:t>
            </a:r>
            <a:br>
              <a:rPr lang="ru-RU" dirty="0" smtClean="0"/>
            </a:br>
            <a:r>
              <a:rPr lang="ru-RU" dirty="0" smtClean="0"/>
              <a:t>- умение графически оформить текстовый материал;</a:t>
            </a:r>
            <a:br>
              <a:rPr lang="ru-RU" dirty="0" smtClean="0"/>
            </a:br>
            <a:r>
              <a:rPr lang="ru-RU" dirty="0" smtClean="0"/>
              <a:t>- формирование культуры чтения, включающей в себя умение ориентироваться в источниках информации, пользоваться разными стратегиями чтения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35719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</a:t>
            </a:r>
            <a:r>
              <a:rPr lang="ru-RU" b="1" dirty="0" smtClean="0"/>
              <a:t>Составление кроссвордов </a:t>
            </a:r>
            <a:r>
              <a:rPr lang="ru-RU" dirty="0" smtClean="0"/>
              <a:t>как способ повторения и систематизации информации</a:t>
            </a:r>
            <a:br>
              <a:rPr lang="ru-RU" dirty="0" smtClean="0"/>
            </a:br>
            <a:r>
              <a:rPr lang="ru-RU" dirty="0" smtClean="0"/>
              <a:t>Применение кроссвордов, их составление, решение на уроках истории  способствует повышению активности учащихся, развитию их памяти, внимания, логического мышления, речи, интереса к предмету, приучает внимательно читать текст, перечитывать  его несколько раз. Составление кроссвордов самими школьниками способствует развитию мышления, учит четко, логично и лаконично выражать свои мысли.</a:t>
            </a:r>
            <a:endParaRPr lang="ru-RU" dirty="0"/>
          </a:p>
        </p:txBody>
      </p:sp>
      <p:pic>
        <p:nvPicPr>
          <p:cNvPr id="4" name="Picture 3" descr="C:\Users\Токарева МА\Desktop\20190402_1359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60000">
            <a:off x="3559337" y="1027872"/>
            <a:ext cx="5960453" cy="4700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072494" cy="615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786874" cy="5857916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Недостатки клипового мышления: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 Представление об окружающем мире, как о мозаике разрозненных, мало связанных между собой фактов, частей информации.</a:t>
            </a:r>
            <a:br>
              <a:rPr lang="ru-RU" sz="2800" dirty="0" smtClean="0"/>
            </a:br>
            <a:r>
              <a:rPr lang="ru-RU" sz="2800" dirty="0" smtClean="0"/>
              <a:t>2. Предполагает упрощение, уменьшение глубины усвоения материала.</a:t>
            </a:r>
            <a:br>
              <a:rPr lang="ru-RU" sz="2800" dirty="0" smtClean="0"/>
            </a:br>
            <a:r>
              <a:rPr lang="ru-RU" sz="2800" dirty="0" smtClean="0"/>
              <a:t>3. Теряется способность к анализу и выстраиванию длинных логических цепочек.</a:t>
            </a:r>
            <a:br>
              <a:rPr lang="ru-RU" sz="2800" dirty="0" smtClean="0"/>
            </a:br>
            <a:r>
              <a:rPr lang="ru-RU" sz="2800" dirty="0" smtClean="0"/>
              <a:t>4. Рассеянность, </a:t>
            </a:r>
            <a:r>
              <a:rPr lang="ru-RU" sz="2800" dirty="0" err="1" smtClean="0"/>
              <a:t>гиперактивность</a:t>
            </a:r>
            <a:r>
              <a:rPr lang="ru-RU" sz="2800" dirty="0" smtClean="0"/>
              <a:t>,  дефицит внимания, предпочтение визуальных символов логическим рассуждениям и осмыслению текста.</a:t>
            </a:r>
            <a:br>
              <a:rPr lang="ru-RU" sz="2800" dirty="0" smtClean="0"/>
            </a:br>
            <a:r>
              <a:rPr lang="ru-RU" sz="2800" dirty="0" smtClean="0"/>
              <a:t>Т.О. обладатели клипового мышления не способны вдумчиво, глубоко анализировать учебный материал, найти причинно-следственные связи между событиями и явлениями, установить хронологическую последовательность событий 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Цель моей  работы</a:t>
            </a:r>
            <a:r>
              <a:rPr lang="ru-RU" sz="2800" dirty="0" smtClean="0"/>
              <a:t> – помочь ученикам систематизировать  и упорядочить большое количество информации, сформировать системное мышление у школьников. </a:t>
            </a:r>
            <a:br>
              <a:rPr lang="ru-RU" sz="2800" dirty="0" smtClean="0"/>
            </a:br>
            <a:r>
              <a:rPr lang="ru-RU" sz="2800" dirty="0" smtClean="0"/>
              <a:t>       </a:t>
            </a:r>
            <a:r>
              <a:rPr lang="ru-RU" sz="2800" i="1" dirty="0" smtClean="0"/>
              <a:t>Система</a:t>
            </a:r>
            <a:r>
              <a:rPr lang="ru-RU" sz="2800" dirty="0" smtClean="0"/>
              <a:t> есть целое, состоящее из частей, которые взаимодействуют между собой.</a:t>
            </a:r>
            <a:br>
              <a:rPr lang="ru-RU" sz="2800" dirty="0" smtClean="0"/>
            </a:br>
            <a:r>
              <a:rPr lang="ru-RU" sz="2800" i="1" dirty="0" smtClean="0"/>
              <a:t>Системное мышление</a:t>
            </a:r>
            <a:r>
              <a:rPr lang="ru-RU" sz="2800" dirty="0" smtClean="0"/>
              <a:t> обращено к целому и его частям, а также к </a:t>
            </a:r>
            <a:r>
              <a:rPr lang="ru-RU" sz="2800" i="1" dirty="0" smtClean="0"/>
              <a:t>связям</a:t>
            </a:r>
            <a:r>
              <a:rPr lang="ru-RU" sz="2800" dirty="0" smtClean="0"/>
              <a:t> между частями.</a:t>
            </a:r>
            <a:br>
              <a:rPr lang="ru-RU" sz="2800" dirty="0" smtClean="0"/>
            </a:br>
            <a:r>
              <a:rPr lang="ru-RU" sz="2800" dirty="0" smtClean="0"/>
              <a:t>Системное мышление позволяет проникнуть за пределы того, что представляется изолированными и независимыми событиями, и увидеть лежащие в их основе структуры.</a:t>
            </a:r>
            <a:br>
              <a:rPr lang="ru-RU" sz="2800" dirty="0" smtClean="0"/>
            </a:br>
            <a:r>
              <a:rPr lang="ru-RU" sz="2800" dirty="0" smtClean="0"/>
              <a:t>Благодаря этому мы распознаем связь между событиями и, таким образом, совершенствуем свою способность понимать и влиять на них.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1"/>
            <a:ext cx="9001156" cy="664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Системный подход</a:t>
            </a:r>
            <a:r>
              <a:rPr lang="ru-RU" sz="2800" dirty="0" smtClean="0"/>
              <a:t>  способствует формированию так называемого «историзма», т.е. способности понимать и оценивать события прошлого в их взаимосвязи, в процессе возникновения, развития и исчезновения исторических явлений». </a:t>
            </a:r>
            <a:r>
              <a:rPr lang="ru-RU" sz="2800" i="1" dirty="0" smtClean="0"/>
              <a:t>(В. Ю. </a:t>
            </a:r>
            <a:r>
              <a:rPr lang="ru-RU" sz="2800" i="1" dirty="0" err="1" smtClean="0"/>
              <a:t>Лучинина</a:t>
            </a:r>
            <a:r>
              <a:rPr lang="ru-RU" sz="2800" i="1" dirty="0" smtClean="0"/>
              <a:t>, «Преподавание истории в школе», № 1, 2000 г.). </a:t>
            </a:r>
            <a:br>
              <a:rPr lang="ru-RU" sz="2800" i="1" dirty="0" smtClean="0"/>
            </a:b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dirty="0" smtClean="0"/>
              <a:t>Системное мышление относится к учебно-логическим </a:t>
            </a:r>
            <a:r>
              <a:rPr lang="ru-RU" sz="2800" dirty="0" err="1" smtClean="0"/>
              <a:t>общеучебным</a:t>
            </a:r>
            <a:r>
              <a:rPr lang="ru-RU" sz="2800" dirty="0" smtClean="0"/>
              <a:t> умениям и навыкам, что отвечает требованиям ФГОС.  Учащиеся (в соответствии с требованиями ФГОС) должны овладеть системными историческими знаниями. Систематизировать, упорядочить, придать организационное единство теоретическому материалу позволяют следующие виды работы с текстом.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Системное мышление развиваю с помощью различных видов деятельности </a:t>
            </a:r>
            <a:r>
              <a:rPr lang="en-US" sz="2000" dirty="0" smtClean="0"/>
              <a:t>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1. </a:t>
            </a:r>
            <a:r>
              <a:rPr lang="ru-RU" sz="2000" b="1" u="sng" dirty="0" smtClean="0"/>
              <a:t>Составление таблиц, схем</a:t>
            </a:r>
            <a:r>
              <a:rPr lang="ru-RU" sz="2000" dirty="0" smtClean="0"/>
              <a:t>, в которых представлены события, факты, понятия.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1442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Схемы и таблицы являются средствами выделения главного, они «запирают» информацию в замкнутое пространство. При составлении схем и таблиц ученик совершает логические операции: анализ (разложение целого на составные части), синтез (обобщение, сведение в единое целое знаний полученных при анализе), сравнение (сопоставление двух или более объектов), умение преобразовать и обобщить исторический материал, привести его в систему и графически изобразить, умение ставить и решать проблемы . Умелое использование схем и таблиц помогает решить проблему ученика, улучшить качество его знаний.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571876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Однако при всем сходстве схемы и таблицы имеют четко выраженные различия.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Схема </a:t>
            </a:r>
            <a:r>
              <a:rPr lang="ru-RU" dirty="0" smtClean="0"/>
              <a:t>– это графическое изображение исторической действительности, где отдельные части, признаки явления изображаются условными знаками: геометрическими фигурами, символами, надписями, а отношения и связи обозначаются их взаимным расположением, связываются линиями и стрелками.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Таблица</a:t>
            </a:r>
            <a:r>
              <a:rPr lang="ru-RU" dirty="0" smtClean="0"/>
              <a:t> – это графическое изображение исторического материала в виде сравнительных, тематических и хронологических граф с целью их заполнения учащимися, синтетический образ изучаемой темы. В таблице, в отличие от схем, нет условных обозначений исторических явлений.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404664"/>
          <a:ext cx="82089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427984" y="328498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355976" y="3645024"/>
            <a:ext cx="2088232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00562" y="2928934"/>
            <a:ext cx="1500230" cy="35719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Братья</a:t>
            </a:r>
            <a:endParaRPr lang="ru-RU" sz="1800" b="1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1683519">
            <a:off x="4567843" y="3760845"/>
            <a:ext cx="150023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+mj-lt"/>
                <a:ea typeface="+mj-ea"/>
                <a:cs typeface="+mj-cs"/>
              </a:rPr>
              <a:t>Борьба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94426"/>
          <a:ext cx="8715436" cy="669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2195</Words>
  <Application>Microsoft Office PowerPoint</Application>
  <PresentationFormat>Экран (4:3)</PresentationFormat>
  <Paragraphs>215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Систематизация информации на уроках  истории как способ эффективной подготовки к ЕГЭ</vt:lpstr>
      <vt:lpstr>Наиболее трудные задания ЕГЭ по истории </vt:lpstr>
      <vt:lpstr>Причин таких низких результатов на государственной итоговой аттестации несколько, главной, на мой взгляд, является наличие у современных школьников «клипового мышления». Данный вид мозговой активности предполагает упрощение усвоения материала, игнорируя его глубину. Когда теряется способность к анализу и выстраиванию длинных логических цепочек. </vt:lpstr>
      <vt:lpstr>Недостатки клипового мышления:  1. Представление об окружающем мире, как о мозаике разрозненных, мало связанных между собой фактов, частей информации. 2. Предполагает упрощение, уменьшение глубины усвоения материала. 3. Теряется способность к анализу и выстраиванию длинных логических цепочек. 4. Рассеянность, гиперактивность,  дефицит внимания, предпочтение визуальных символов логическим рассуждениям и осмыслению текста. Т.О. обладатели клипового мышления не способны вдумчиво, глубоко анализировать учебный материал, найти причинно-следственные связи между событиями и явлениями, установить хронологическую последовательность событий . </vt:lpstr>
      <vt:lpstr>Слайд 5</vt:lpstr>
      <vt:lpstr>Слайд 6</vt:lpstr>
      <vt:lpstr>Слайд 7</vt:lpstr>
      <vt:lpstr>Братья</vt:lpstr>
      <vt:lpstr>Слайд 9</vt:lpstr>
      <vt:lpstr>Слайд 10</vt:lpstr>
      <vt:lpstr>Слайд 11</vt:lpstr>
      <vt:lpstr>Внешняя политика Александра I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Как  готовится  кластер 1. Выделяем центр – это наша тема 2. От нее отходят лучи -  крупные смысловые единицы 3. От них соответствующие понятия термины, личности, события   При подготовке кластера работа с учебником развивается по такому плану: -  прочесть текст учебника и выделить в нем большие и малые смысловые единицы;  - после обсуждения и уточнения формулировок смысловых блоков на листе бумаги в прямоугольных рамках записать принятые названия;  - на основе текста учебника вокруг каждой рамки в кружках (это «веточки» кластера) кратко вписать сведения, соответствующие смысловым блокам);  - попытаться установить связи между отдельными блоками и /или «веточками» кластера и соединить их стрелками;  - на основе других источников или после обсуждения в группе дополнить кластеры новыми «веточками»  сведениями, отсутствующими в учебнике, но необходимыми для представления данной проблемы.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Систематизация информации на уроках  истории как способ эффективной подготовки к ЕГЭ</dc:title>
  <dc:creator>Мария</dc:creator>
  <cp:lastModifiedBy>Мария</cp:lastModifiedBy>
  <cp:revision>73</cp:revision>
  <dcterms:created xsi:type="dcterms:W3CDTF">2019-11-24T13:20:07Z</dcterms:created>
  <dcterms:modified xsi:type="dcterms:W3CDTF">2024-05-28T16:05:13Z</dcterms:modified>
</cp:coreProperties>
</file>